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0" r:id="rId3"/>
    <p:sldId id="291" r:id="rId4"/>
    <p:sldId id="320" r:id="rId5"/>
    <p:sldId id="321" r:id="rId6"/>
    <p:sldId id="292" r:id="rId7"/>
    <p:sldId id="309" r:id="rId8"/>
    <p:sldId id="310" r:id="rId9"/>
    <p:sldId id="300" r:id="rId10"/>
    <p:sldId id="304" r:id="rId11"/>
    <p:sldId id="318" r:id="rId12"/>
    <p:sldId id="294" r:id="rId13"/>
    <p:sldId id="295" r:id="rId14"/>
    <p:sldId id="296" r:id="rId15"/>
    <p:sldId id="297" r:id="rId16"/>
    <p:sldId id="298" r:id="rId17"/>
    <p:sldId id="305" r:id="rId18"/>
    <p:sldId id="307" r:id="rId19"/>
    <p:sldId id="319" r:id="rId20"/>
    <p:sldId id="311" r:id="rId21"/>
    <p:sldId id="313" r:id="rId22"/>
    <p:sldId id="314" r:id="rId23"/>
    <p:sldId id="315" r:id="rId24"/>
    <p:sldId id="316" r:id="rId25"/>
    <p:sldId id="324" r:id="rId26"/>
    <p:sldId id="322" r:id="rId27"/>
    <p:sldId id="323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37069-7F5F-48E5-8492-592DD92720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C920AB8-3B27-4578-9D3D-F0255F047284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Collegio Docenti</a:t>
          </a:r>
        </a:p>
        <a:p>
          <a:pPr marR="0" algn="ctr" rtl="0"/>
          <a:r>
            <a:rPr lang="it-IT" baseline="0" smtClean="0">
              <a:latin typeface="Calibri"/>
            </a:rPr>
            <a:t>CTS</a:t>
          </a:r>
          <a:endParaRPr lang="it-IT" smtClean="0"/>
        </a:p>
      </dgm:t>
    </dgm:pt>
    <dgm:pt modelId="{03A5B301-E8D2-4CFA-AEDD-EE84733B335D}" type="parTrans" cxnId="{64593B63-B0F5-45C5-95D8-18CC39A3E49D}">
      <dgm:prSet/>
      <dgm:spPr/>
      <dgm:t>
        <a:bodyPr/>
        <a:lstStyle/>
        <a:p>
          <a:endParaRPr lang="it-IT"/>
        </a:p>
      </dgm:t>
    </dgm:pt>
    <dgm:pt modelId="{72CD29AC-AB57-475A-B287-52BB34E14744}" type="sibTrans" cxnId="{64593B63-B0F5-45C5-95D8-18CC39A3E49D}">
      <dgm:prSet/>
      <dgm:spPr/>
      <dgm:t>
        <a:bodyPr/>
        <a:lstStyle/>
        <a:p>
          <a:endParaRPr lang="it-IT"/>
        </a:p>
      </dgm:t>
    </dgm:pt>
    <dgm:pt modelId="{C7A2F260-31C3-45E4-99D4-7E8EBACA27B6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Profilo in Uscita</a:t>
          </a:r>
        </a:p>
        <a:p>
          <a:pPr marR="0" algn="ctr" rtl="0"/>
          <a:r>
            <a:rPr lang="it-IT" baseline="0" smtClean="0">
              <a:latin typeface="Calibri"/>
            </a:rPr>
            <a:t>Area umanistica</a:t>
          </a:r>
          <a:endParaRPr lang="it-IT" smtClean="0"/>
        </a:p>
      </dgm:t>
    </dgm:pt>
    <dgm:pt modelId="{D9D7A3DA-0458-4CD0-B676-74DC1B9D8F10}" type="parTrans" cxnId="{42DF985F-5022-4A2C-862A-D0D3415F903F}">
      <dgm:prSet/>
      <dgm:spPr/>
      <dgm:t>
        <a:bodyPr/>
        <a:lstStyle/>
        <a:p>
          <a:endParaRPr lang="it-IT"/>
        </a:p>
      </dgm:t>
    </dgm:pt>
    <dgm:pt modelId="{D1E969A4-6E41-4867-8BED-5F04E64C3E40}" type="sibTrans" cxnId="{42DF985F-5022-4A2C-862A-D0D3415F903F}">
      <dgm:prSet/>
      <dgm:spPr/>
      <dgm:t>
        <a:bodyPr/>
        <a:lstStyle/>
        <a:p>
          <a:endParaRPr lang="it-IT"/>
        </a:p>
      </dgm:t>
    </dgm:pt>
    <dgm:pt modelId="{82650F51-E757-450B-A881-3C0A0AED5952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Asse</a:t>
          </a:r>
        </a:p>
        <a:p>
          <a:pPr marR="0" algn="ctr" rtl="0"/>
          <a:r>
            <a:rPr lang="it-IT" baseline="0" smtClean="0">
              <a:latin typeface="Calibri"/>
            </a:rPr>
            <a:t>Linguaggi</a:t>
          </a:r>
          <a:endParaRPr lang="it-IT" smtClean="0"/>
        </a:p>
      </dgm:t>
    </dgm:pt>
    <dgm:pt modelId="{DA7D67BB-BFF4-4751-98A3-C9368A9149DF}" type="parTrans" cxnId="{60C1BEA8-FC91-474A-8DDF-44D0E44D0423}">
      <dgm:prSet/>
      <dgm:spPr/>
      <dgm:t>
        <a:bodyPr/>
        <a:lstStyle/>
        <a:p>
          <a:endParaRPr lang="it-IT"/>
        </a:p>
      </dgm:t>
    </dgm:pt>
    <dgm:pt modelId="{929BBCC8-507F-4B00-BD48-C42F5C942A6D}" type="sibTrans" cxnId="{60C1BEA8-FC91-474A-8DDF-44D0E44D0423}">
      <dgm:prSet/>
      <dgm:spPr/>
      <dgm:t>
        <a:bodyPr/>
        <a:lstStyle/>
        <a:p>
          <a:endParaRPr lang="it-IT"/>
        </a:p>
      </dgm:t>
    </dgm:pt>
    <dgm:pt modelId="{642B48E9-401B-43CE-801F-F120ADDAA2E8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Italiano</a:t>
          </a:r>
          <a:endParaRPr lang="it-IT" smtClean="0"/>
        </a:p>
      </dgm:t>
    </dgm:pt>
    <dgm:pt modelId="{E50F74A8-CBA4-42C4-813A-9433EAE79AEE}" type="parTrans" cxnId="{2837854D-DDB9-40A2-8CB2-5526C70245C8}">
      <dgm:prSet/>
      <dgm:spPr/>
      <dgm:t>
        <a:bodyPr/>
        <a:lstStyle/>
        <a:p>
          <a:endParaRPr lang="it-IT"/>
        </a:p>
      </dgm:t>
    </dgm:pt>
    <dgm:pt modelId="{C2C6E1BD-BC21-4503-A5BB-E685217B4D48}" type="sibTrans" cxnId="{2837854D-DDB9-40A2-8CB2-5526C70245C8}">
      <dgm:prSet/>
      <dgm:spPr/>
      <dgm:t>
        <a:bodyPr/>
        <a:lstStyle/>
        <a:p>
          <a:endParaRPr lang="it-IT"/>
        </a:p>
      </dgm:t>
    </dgm:pt>
    <dgm:pt modelId="{43C13117-38BB-4C96-AD0E-889FDD000430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Lingue</a:t>
          </a:r>
          <a:endParaRPr lang="it-IT" smtClean="0"/>
        </a:p>
      </dgm:t>
    </dgm:pt>
    <dgm:pt modelId="{A7C1995B-3A30-458B-9FE7-2DBB9EE69157}" type="parTrans" cxnId="{33729DCC-5A67-4672-B296-052CB7BDFC84}">
      <dgm:prSet/>
      <dgm:spPr/>
      <dgm:t>
        <a:bodyPr/>
        <a:lstStyle/>
        <a:p>
          <a:endParaRPr lang="it-IT"/>
        </a:p>
      </dgm:t>
    </dgm:pt>
    <dgm:pt modelId="{356A1A7F-96DE-4DF7-9722-9AF02217E047}" type="sibTrans" cxnId="{33729DCC-5A67-4672-B296-052CB7BDFC84}">
      <dgm:prSet/>
      <dgm:spPr/>
      <dgm:t>
        <a:bodyPr/>
        <a:lstStyle/>
        <a:p>
          <a:endParaRPr lang="it-IT"/>
        </a:p>
      </dgm:t>
    </dgm:pt>
    <dgm:pt modelId="{47A4DD2A-A218-41F3-86AB-76A1FED657F4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Altri linguaggi</a:t>
          </a:r>
          <a:endParaRPr lang="it-IT" smtClean="0"/>
        </a:p>
      </dgm:t>
    </dgm:pt>
    <dgm:pt modelId="{D08956CD-ECB2-45FC-A8C6-683D0672C967}" type="parTrans" cxnId="{FC090561-82F7-4906-BA99-14C6B4179732}">
      <dgm:prSet/>
      <dgm:spPr/>
      <dgm:t>
        <a:bodyPr/>
        <a:lstStyle/>
        <a:p>
          <a:endParaRPr lang="it-IT"/>
        </a:p>
      </dgm:t>
    </dgm:pt>
    <dgm:pt modelId="{7990422C-7F56-4B6E-B264-56350F46E9DF}" type="sibTrans" cxnId="{FC090561-82F7-4906-BA99-14C6B4179732}">
      <dgm:prSet/>
      <dgm:spPr/>
      <dgm:t>
        <a:bodyPr/>
        <a:lstStyle/>
        <a:p>
          <a:endParaRPr lang="it-IT"/>
        </a:p>
      </dgm:t>
    </dgm:pt>
    <dgm:pt modelId="{7F61E200-7E44-4729-8107-927D2E3112D2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Asse</a:t>
          </a:r>
        </a:p>
        <a:p>
          <a:pPr marR="0" algn="ctr" rtl="0"/>
          <a:r>
            <a:rPr lang="it-IT" baseline="0" smtClean="0">
              <a:latin typeface="Calibri"/>
            </a:rPr>
            <a:t>Storico-sociale</a:t>
          </a:r>
          <a:endParaRPr lang="it-IT" smtClean="0"/>
        </a:p>
      </dgm:t>
    </dgm:pt>
    <dgm:pt modelId="{191F1495-7CF1-4E2E-886C-28F28456BE76}" type="parTrans" cxnId="{402D8110-40AB-4F78-8FEA-26EBB33BE38E}">
      <dgm:prSet/>
      <dgm:spPr/>
      <dgm:t>
        <a:bodyPr/>
        <a:lstStyle/>
        <a:p>
          <a:endParaRPr lang="it-IT"/>
        </a:p>
      </dgm:t>
    </dgm:pt>
    <dgm:pt modelId="{B89584EC-4F8C-4856-9301-11A2BDE3C951}" type="sibTrans" cxnId="{402D8110-40AB-4F78-8FEA-26EBB33BE38E}">
      <dgm:prSet/>
      <dgm:spPr/>
      <dgm:t>
        <a:bodyPr/>
        <a:lstStyle/>
        <a:p>
          <a:endParaRPr lang="it-IT"/>
        </a:p>
      </dgm:t>
    </dgm:pt>
    <dgm:pt modelId="{BA4B2B67-E891-4CFB-9E29-8E3924459B3B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Storia e geografia</a:t>
          </a:r>
          <a:endParaRPr lang="it-IT" smtClean="0"/>
        </a:p>
      </dgm:t>
    </dgm:pt>
    <dgm:pt modelId="{E95E9C4A-BE34-4ADA-A6F8-12DE837DFA30}" type="parTrans" cxnId="{55EDE253-D540-44A6-9289-53D4F0877637}">
      <dgm:prSet/>
      <dgm:spPr/>
      <dgm:t>
        <a:bodyPr/>
        <a:lstStyle/>
        <a:p>
          <a:endParaRPr lang="it-IT"/>
        </a:p>
      </dgm:t>
    </dgm:pt>
    <dgm:pt modelId="{5D429D3C-61B4-4E40-8A21-D92DFE3873A8}" type="sibTrans" cxnId="{55EDE253-D540-44A6-9289-53D4F0877637}">
      <dgm:prSet/>
      <dgm:spPr/>
      <dgm:t>
        <a:bodyPr/>
        <a:lstStyle/>
        <a:p>
          <a:endParaRPr lang="it-IT"/>
        </a:p>
      </dgm:t>
    </dgm:pt>
    <dgm:pt modelId="{ACC95527-851D-4025-BF68-B714516E7A43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Altro</a:t>
          </a:r>
          <a:endParaRPr lang="it-IT" smtClean="0"/>
        </a:p>
      </dgm:t>
    </dgm:pt>
    <dgm:pt modelId="{5BE6F562-3420-4C56-A6CE-74A6B149988C}" type="parTrans" cxnId="{64150CE0-6A16-40F0-BE37-7B4B8547E21D}">
      <dgm:prSet/>
      <dgm:spPr/>
      <dgm:t>
        <a:bodyPr/>
        <a:lstStyle/>
        <a:p>
          <a:endParaRPr lang="it-IT"/>
        </a:p>
      </dgm:t>
    </dgm:pt>
    <dgm:pt modelId="{BB2301CB-2F4D-4B9F-B1E2-09264854959F}" type="sibTrans" cxnId="{64150CE0-6A16-40F0-BE37-7B4B8547E21D}">
      <dgm:prSet/>
      <dgm:spPr/>
      <dgm:t>
        <a:bodyPr/>
        <a:lstStyle/>
        <a:p>
          <a:endParaRPr lang="it-IT"/>
        </a:p>
      </dgm:t>
    </dgm:pt>
    <dgm:pt modelId="{CBCD7083-ECC0-4F22-882D-F9959B94AD0C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Profilo in uscita </a:t>
          </a:r>
        </a:p>
        <a:p>
          <a:pPr marR="0" algn="ctr" rtl="0"/>
          <a:r>
            <a:rPr lang="it-IT" baseline="0" smtClean="0">
              <a:latin typeface="Calibri"/>
            </a:rPr>
            <a:t>Area Matematica</a:t>
          </a:r>
          <a:endParaRPr lang="it-IT" smtClean="0"/>
        </a:p>
      </dgm:t>
    </dgm:pt>
    <dgm:pt modelId="{4FCDF8D5-CB08-4582-BFC6-6F7C5C51D070}" type="parTrans" cxnId="{141F3E14-2C35-4B28-BD62-D6CF8BDA4FC2}">
      <dgm:prSet/>
      <dgm:spPr/>
      <dgm:t>
        <a:bodyPr/>
        <a:lstStyle/>
        <a:p>
          <a:endParaRPr lang="it-IT"/>
        </a:p>
      </dgm:t>
    </dgm:pt>
    <dgm:pt modelId="{86CA51F0-3675-4F45-85A5-E5E5306904A0}" type="sibTrans" cxnId="{141F3E14-2C35-4B28-BD62-D6CF8BDA4FC2}">
      <dgm:prSet/>
      <dgm:spPr/>
      <dgm:t>
        <a:bodyPr/>
        <a:lstStyle/>
        <a:p>
          <a:endParaRPr lang="it-IT"/>
        </a:p>
      </dgm:t>
    </dgm:pt>
    <dgm:pt modelId="{1C761EF6-515D-4CF5-97D3-321C47C33BA8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Asse</a:t>
          </a:r>
        </a:p>
        <a:p>
          <a:pPr marR="0" algn="ctr" rtl="0"/>
          <a:r>
            <a:rPr lang="it-IT" baseline="0" smtClean="0">
              <a:latin typeface="Calibri"/>
            </a:rPr>
            <a:t>Matematica</a:t>
          </a:r>
          <a:endParaRPr lang="it-IT" smtClean="0"/>
        </a:p>
      </dgm:t>
    </dgm:pt>
    <dgm:pt modelId="{7CC7C6A9-1F1D-40B4-B756-CC8E42F2A0E7}" type="parTrans" cxnId="{ED283027-622D-4D3B-8B1C-6BA7F30DBD69}">
      <dgm:prSet/>
      <dgm:spPr/>
      <dgm:t>
        <a:bodyPr/>
        <a:lstStyle/>
        <a:p>
          <a:endParaRPr lang="it-IT"/>
        </a:p>
      </dgm:t>
    </dgm:pt>
    <dgm:pt modelId="{4A90EBD7-71C1-499D-98E0-8A67F0036CA5}" type="sibTrans" cxnId="{ED283027-622D-4D3B-8B1C-6BA7F30DBD69}">
      <dgm:prSet/>
      <dgm:spPr/>
      <dgm:t>
        <a:bodyPr/>
        <a:lstStyle/>
        <a:p>
          <a:endParaRPr lang="it-IT"/>
        </a:p>
      </dgm:t>
    </dgm:pt>
    <dgm:pt modelId="{32CD3DFB-0D52-4E13-9D30-94B497242BEF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Matematica</a:t>
          </a:r>
          <a:endParaRPr lang="it-IT" smtClean="0"/>
        </a:p>
      </dgm:t>
    </dgm:pt>
    <dgm:pt modelId="{108090FF-ED45-4067-8E02-F93720C81976}" type="parTrans" cxnId="{AB2DBC00-078F-41F0-A494-373C23E33C32}">
      <dgm:prSet/>
      <dgm:spPr/>
      <dgm:t>
        <a:bodyPr/>
        <a:lstStyle/>
        <a:p>
          <a:endParaRPr lang="it-IT"/>
        </a:p>
      </dgm:t>
    </dgm:pt>
    <dgm:pt modelId="{105F5935-2964-431A-BCA0-64751A6B9DB2}" type="sibTrans" cxnId="{AB2DBC00-078F-41F0-A494-373C23E33C32}">
      <dgm:prSet/>
      <dgm:spPr/>
      <dgm:t>
        <a:bodyPr/>
        <a:lstStyle/>
        <a:p>
          <a:endParaRPr lang="it-IT"/>
        </a:p>
      </dgm:t>
    </dgm:pt>
    <dgm:pt modelId="{A26531D4-745F-4D2B-8108-75C1A03968BD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Informatica</a:t>
          </a:r>
          <a:endParaRPr lang="it-IT" smtClean="0"/>
        </a:p>
      </dgm:t>
    </dgm:pt>
    <dgm:pt modelId="{2743D573-A3C0-4EBA-8C00-4A1E042F13C0}" type="parTrans" cxnId="{F2F6CA87-8789-4F4A-BA7A-04A8DA72B522}">
      <dgm:prSet/>
      <dgm:spPr/>
      <dgm:t>
        <a:bodyPr/>
        <a:lstStyle/>
        <a:p>
          <a:endParaRPr lang="it-IT"/>
        </a:p>
      </dgm:t>
    </dgm:pt>
    <dgm:pt modelId="{E2192492-4D22-4466-AEA1-AD1C2A4BA9F5}" type="sibTrans" cxnId="{F2F6CA87-8789-4F4A-BA7A-04A8DA72B522}">
      <dgm:prSet/>
      <dgm:spPr/>
      <dgm:t>
        <a:bodyPr/>
        <a:lstStyle/>
        <a:p>
          <a:endParaRPr lang="it-IT"/>
        </a:p>
      </dgm:t>
    </dgm:pt>
    <dgm:pt modelId="{381CD513-2CD5-42C0-AAA3-1909D17A74BF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Profilo in uscita</a:t>
          </a:r>
        </a:p>
        <a:p>
          <a:pPr marR="0" algn="ctr" rtl="0"/>
          <a:r>
            <a:rPr lang="it-IT" baseline="0" smtClean="0">
              <a:latin typeface="Calibri"/>
            </a:rPr>
            <a:t>Area scientifica</a:t>
          </a:r>
          <a:endParaRPr lang="it-IT" smtClean="0"/>
        </a:p>
      </dgm:t>
    </dgm:pt>
    <dgm:pt modelId="{431970C4-3430-4BFD-BB31-A4D1D4AB61FA}" type="parTrans" cxnId="{827CDD6D-C30E-4CD5-A2AC-99778EC36C9C}">
      <dgm:prSet/>
      <dgm:spPr/>
      <dgm:t>
        <a:bodyPr/>
        <a:lstStyle/>
        <a:p>
          <a:endParaRPr lang="it-IT"/>
        </a:p>
      </dgm:t>
    </dgm:pt>
    <dgm:pt modelId="{FDF39C0F-EE88-488E-B917-24DE48BD52FE}" type="sibTrans" cxnId="{827CDD6D-C30E-4CD5-A2AC-99778EC36C9C}">
      <dgm:prSet/>
      <dgm:spPr/>
      <dgm:t>
        <a:bodyPr/>
        <a:lstStyle/>
        <a:p>
          <a:endParaRPr lang="it-IT"/>
        </a:p>
      </dgm:t>
    </dgm:pt>
    <dgm:pt modelId="{DD8D9C14-07ED-4D5A-A30E-F1A159AC82D6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Asse</a:t>
          </a:r>
        </a:p>
        <a:p>
          <a:pPr marR="0" algn="ctr" rtl="0"/>
          <a:r>
            <a:rPr lang="it-IT" baseline="0" smtClean="0">
              <a:latin typeface="Calibri"/>
            </a:rPr>
            <a:t>Scientifico-tecnologica</a:t>
          </a:r>
          <a:endParaRPr lang="it-IT" smtClean="0"/>
        </a:p>
      </dgm:t>
    </dgm:pt>
    <dgm:pt modelId="{4BF6A036-6C66-4C1D-87EC-4585AF065A95}" type="parTrans" cxnId="{94665D62-2F02-403A-AB47-4D2C1956BF15}">
      <dgm:prSet/>
      <dgm:spPr/>
      <dgm:t>
        <a:bodyPr/>
        <a:lstStyle/>
        <a:p>
          <a:endParaRPr lang="it-IT"/>
        </a:p>
      </dgm:t>
    </dgm:pt>
    <dgm:pt modelId="{3816BFCF-A906-4968-9550-6ADCEBA61983}" type="sibTrans" cxnId="{94665D62-2F02-403A-AB47-4D2C1956BF15}">
      <dgm:prSet/>
      <dgm:spPr/>
      <dgm:t>
        <a:bodyPr/>
        <a:lstStyle/>
        <a:p>
          <a:endParaRPr lang="it-IT"/>
        </a:p>
      </dgm:t>
    </dgm:pt>
    <dgm:pt modelId="{584729ED-4FB6-4EB2-ACA9-F2024D3C3BD3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Scienze integrate</a:t>
          </a:r>
          <a:endParaRPr lang="it-IT" smtClean="0"/>
        </a:p>
      </dgm:t>
    </dgm:pt>
    <dgm:pt modelId="{5C3D562C-694E-4A88-A7C3-C385A81359F0}" type="parTrans" cxnId="{616E49AF-4D80-48C3-84A2-A242807817ED}">
      <dgm:prSet/>
      <dgm:spPr/>
      <dgm:t>
        <a:bodyPr/>
        <a:lstStyle/>
        <a:p>
          <a:endParaRPr lang="it-IT"/>
        </a:p>
      </dgm:t>
    </dgm:pt>
    <dgm:pt modelId="{2F687E08-7A45-4676-97DC-0F9F8B80975F}" type="sibTrans" cxnId="{616E49AF-4D80-48C3-84A2-A242807817ED}">
      <dgm:prSet/>
      <dgm:spPr/>
      <dgm:t>
        <a:bodyPr/>
        <a:lstStyle/>
        <a:p>
          <a:endParaRPr lang="it-IT"/>
        </a:p>
      </dgm:t>
    </dgm:pt>
    <dgm:pt modelId="{C3632337-0696-4D81-AC3F-ECC835ADDDC7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D. Discipline tecniche</a:t>
          </a:r>
          <a:endParaRPr lang="it-IT" smtClean="0"/>
        </a:p>
      </dgm:t>
    </dgm:pt>
    <dgm:pt modelId="{6B23A036-31EF-4F0E-928B-834D90E3DB09}" type="parTrans" cxnId="{20FF25EE-2061-4652-A1D4-133EACF9AEA6}">
      <dgm:prSet/>
      <dgm:spPr/>
      <dgm:t>
        <a:bodyPr/>
        <a:lstStyle/>
        <a:p>
          <a:endParaRPr lang="it-IT"/>
        </a:p>
      </dgm:t>
    </dgm:pt>
    <dgm:pt modelId="{BCC4C8BA-4597-497D-BB2B-A4F0EFD02C97}" type="sibTrans" cxnId="{20FF25EE-2061-4652-A1D4-133EACF9AEA6}">
      <dgm:prSet/>
      <dgm:spPr/>
      <dgm:t>
        <a:bodyPr/>
        <a:lstStyle/>
        <a:p>
          <a:endParaRPr lang="it-IT"/>
        </a:p>
      </dgm:t>
    </dgm:pt>
    <dgm:pt modelId="{C6292A0A-B48F-4927-8EBC-94CD414DE902}">
      <dgm:prSet/>
      <dgm:spPr/>
      <dgm:t>
        <a:bodyPr/>
        <a:lstStyle/>
        <a:p>
          <a:pPr marR="0" algn="ctr" rtl="0"/>
          <a:r>
            <a:rPr lang="it-IT" baseline="0" smtClean="0">
              <a:latin typeface="Calibri"/>
            </a:rPr>
            <a:t>Altro</a:t>
          </a:r>
          <a:endParaRPr lang="it-IT" smtClean="0"/>
        </a:p>
      </dgm:t>
    </dgm:pt>
    <dgm:pt modelId="{AE92B86C-82E8-4D40-8A7C-3BA1CA4E0C88}" type="parTrans" cxnId="{90C8093D-E44C-488D-9DDC-E736E99E0715}">
      <dgm:prSet/>
      <dgm:spPr/>
      <dgm:t>
        <a:bodyPr/>
        <a:lstStyle/>
        <a:p>
          <a:endParaRPr lang="it-IT"/>
        </a:p>
      </dgm:t>
    </dgm:pt>
    <dgm:pt modelId="{A4D3FC3B-41C7-417D-9A22-B00C563A9BD7}" type="sibTrans" cxnId="{90C8093D-E44C-488D-9DDC-E736E99E0715}">
      <dgm:prSet/>
      <dgm:spPr/>
      <dgm:t>
        <a:bodyPr/>
        <a:lstStyle/>
        <a:p>
          <a:endParaRPr lang="it-IT"/>
        </a:p>
      </dgm:t>
    </dgm:pt>
    <dgm:pt modelId="{94F87F39-0344-437F-A219-9893E812253B}" type="pres">
      <dgm:prSet presAssocID="{DFF37069-7F5F-48E5-8492-592DD92720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392BA4-92B5-40A9-88A6-FE707E3252E2}" type="pres">
      <dgm:prSet presAssocID="{EC920AB8-3B27-4578-9D3D-F0255F047284}" presName="hierRoot1" presStyleCnt="0">
        <dgm:presLayoutVars>
          <dgm:hierBranch/>
        </dgm:presLayoutVars>
      </dgm:prSet>
      <dgm:spPr/>
    </dgm:pt>
    <dgm:pt modelId="{32CF145E-C0F5-4126-8822-4096BF8333F3}" type="pres">
      <dgm:prSet presAssocID="{EC920AB8-3B27-4578-9D3D-F0255F047284}" presName="rootComposite1" presStyleCnt="0"/>
      <dgm:spPr/>
    </dgm:pt>
    <dgm:pt modelId="{68498528-4D97-410B-B299-661C45D1629F}" type="pres">
      <dgm:prSet presAssocID="{EC920AB8-3B27-4578-9D3D-F0255F04728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1BE1C9B-77D2-4CA4-870F-E58EB2B5B31F}" type="pres">
      <dgm:prSet presAssocID="{EC920AB8-3B27-4578-9D3D-F0255F047284}" presName="rootConnector1" presStyleLbl="node1" presStyleIdx="0" presStyleCnt="0"/>
      <dgm:spPr/>
      <dgm:t>
        <a:bodyPr/>
        <a:lstStyle/>
        <a:p>
          <a:endParaRPr lang="it-IT"/>
        </a:p>
      </dgm:t>
    </dgm:pt>
    <dgm:pt modelId="{99178FDB-2821-491A-826C-55558A612FE8}" type="pres">
      <dgm:prSet presAssocID="{EC920AB8-3B27-4578-9D3D-F0255F047284}" presName="hierChild2" presStyleCnt="0"/>
      <dgm:spPr/>
    </dgm:pt>
    <dgm:pt modelId="{837591B9-6F99-4A8C-AB67-78412E8D059D}" type="pres">
      <dgm:prSet presAssocID="{D9D7A3DA-0458-4CD0-B676-74DC1B9D8F10}" presName="Name35" presStyleLbl="parChTrans1D2" presStyleIdx="0" presStyleCnt="3"/>
      <dgm:spPr/>
      <dgm:t>
        <a:bodyPr/>
        <a:lstStyle/>
        <a:p>
          <a:endParaRPr lang="it-IT"/>
        </a:p>
      </dgm:t>
    </dgm:pt>
    <dgm:pt modelId="{76C7D9A4-119B-48E0-BACA-FFCCE53EBB5E}" type="pres">
      <dgm:prSet presAssocID="{C7A2F260-31C3-45E4-99D4-7E8EBACA27B6}" presName="hierRoot2" presStyleCnt="0">
        <dgm:presLayoutVars>
          <dgm:hierBranch/>
        </dgm:presLayoutVars>
      </dgm:prSet>
      <dgm:spPr/>
    </dgm:pt>
    <dgm:pt modelId="{55BFF140-DBCD-4993-94B9-00A7975E8785}" type="pres">
      <dgm:prSet presAssocID="{C7A2F260-31C3-45E4-99D4-7E8EBACA27B6}" presName="rootComposite" presStyleCnt="0"/>
      <dgm:spPr/>
    </dgm:pt>
    <dgm:pt modelId="{C9055514-8D86-4042-AA4D-196C3B5F37A1}" type="pres">
      <dgm:prSet presAssocID="{C7A2F260-31C3-45E4-99D4-7E8EBACA27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FD4C5A-ED77-4662-BC80-CBCB600DE685}" type="pres">
      <dgm:prSet presAssocID="{C7A2F260-31C3-45E4-99D4-7E8EBACA27B6}" presName="rootConnector" presStyleLbl="node2" presStyleIdx="0" presStyleCnt="3"/>
      <dgm:spPr/>
      <dgm:t>
        <a:bodyPr/>
        <a:lstStyle/>
        <a:p>
          <a:endParaRPr lang="it-IT"/>
        </a:p>
      </dgm:t>
    </dgm:pt>
    <dgm:pt modelId="{3EB3366F-DABB-44CA-B8E7-E61DB7B3190B}" type="pres">
      <dgm:prSet presAssocID="{C7A2F260-31C3-45E4-99D4-7E8EBACA27B6}" presName="hierChild4" presStyleCnt="0"/>
      <dgm:spPr/>
    </dgm:pt>
    <dgm:pt modelId="{F933952E-AC27-4473-9009-D2EB31DFE30D}" type="pres">
      <dgm:prSet presAssocID="{DA7D67BB-BFF4-4751-98A3-C9368A9149DF}" presName="Name35" presStyleLbl="parChTrans1D3" presStyleIdx="0" presStyleCnt="4"/>
      <dgm:spPr/>
      <dgm:t>
        <a:bodyPr/>
        <a:lstStyle/>
        <a:p>
          <a:endParaRPr lang="it-IT"/>
        </a:p>
      </dgm:t>
    </dgm:pt>
    <dgm:pt modelId="{3BD54C60-5B48-42EF-B8F5-7971426C315C}" type="pres">
      <dgm:prSet presAssocID="{82650F51-E757-450B-A881-3C0A0AED5952}" presName="hierRoot2" presStyleCnt="0">
        <dgm:presLayoutVars>
          <dgm:hierBranch val="r"/>
        </dgm:presLayoutVars>
      </dgm:prSet>
      <dgm:spPr/>
    </dgm:pt>
    <dgm:pt modelId="{8BAD2672-4EDE-4E40-ADD6-EF60150839BE}" type="pres">
      <dgm:prSet presAssocID="{82650F51-E757-450B-A881-3C0A0AED5952}" presName="rootComposite" presStyleCnt="0"/>
      <dgm:spPr/>
    </dgm:pt>
    <dgm:pt modelId="{CA19AB2D-71DE-440D-861F-16CD17C7EC90}" type="pres">
      <dgm:prSet presAssocID="{82650F51-E757-450B-A881-3C0A0AED595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30BA376-CE2F-466A-ACAA-3A21BAE3371C}" type="pres">
      <dgm:prSet presAssocID="{82650F51-E757-450B-A881-3C0A0AED5952}" presName="rootConnector" presStyleLbl="node3" presStyleIdx="0" presStyleCnt="4"/>
      <dgm:spPr/>
      <dgm:t>
        <a:bodyPr/>
        <a:lstStyle/>
        <a:p>
          <a:endParaRPr lang="it-IT"/>
        </a:p>
      </dgm:t>
    </dgm:pt>
    <dgm:pt modelId="{3E9FDA51-A17A-4848-96D9-6508B25E6F43}" type="pres">
      <dgm:prSet presAssocID="{82650F51-E757-450B-A881-3C0A0AED5952}" presName="hierChild4" presStyleCnt="0"/>
      <dgm:spPr/>
    </dgm:pt>
    <dgm:pt modelId="{1FA9ECC4-FE2D-4B8E-9C95-439F9D2282FB}" type="pres">
      <dgm:prSet presAssocID="{E50F74A8-CBA4-42C4-813A-9433EAE79AEE}" presName="Name50" presStyleLbl="parChTrans1D4" presStyleIdx="0" presStyleCnt="10"/>
      <dgm:spPr/>
      <dgm:t>
        <a:bodyPr/>
        <a:lstStyle/>
        <a:p>
          <a:endParaRPr lang="it-IT"/>
        </a:p>
      </dgm:t>
    </dgm:pt>
    <dgm:pt modelId="{9AFB73AC-D608-4926-9260-59C29415819F}" type="pres">
      <dgm:prSet presAssocID="{642B48E9-401B-43CE-801F-F120ADDAA2E8}" presName="hierRoot2" presStyleCnt="0">
        <dgm:presLayoutVars>
          <dgm:hierBranch val="r"/>
        </dgm:presLayoutVars>
      </dgm:prSet>
      <dgm:spPr/>
    </dgm:pt>
    <dgm:pt modelId="{7CCCB8AE-0C4A-4221-B05B-7DBC3EE388DD}" type="pres">
      <dgm:prSet presAssocID="{642B48E9-401B-43CE-801F-F120ADDAA2E8}" presName="rootComposite" presStyleCnt="0"/>
      <dgm:spPr/>
    </dgm:pt>
    <dgm:pt modelId="{F8CF71EF-04EA-4866-A0CB-54F688EFDB55}" type="pres">
      <dgm:prSet presAssocID="{642B48E9-401B-43CE-801F-F120ADDAA2E8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30BC3DB-182B-4983-AD3B-486159CBBEC5}" type="pres">
      <dgm:prSet presAssocID="{642B48E9-401B-43CE-801F-F120ADDAA2E8}" presName="rootConnector" presStyleLbl="node4" presStyleIdx="0" presStyleCnt="10"/>
      <dgm:spPr/>
      <dgm:t>
        <a:bodyPr/>
        <a:lstStyle/>
        <a:p>
          <a:endParaRPr lang="it-IT"/>
        </a:p>
      </dgm:t>
    </dgm:pt>
    <dgm:pt modelId="{87E5290C-6DE7-4ED3-8C51-E99F76864E34}" type="pres">
      <dgm:prSet presAssocID="{642B48E9-401B-43CE-801F-F120ADDAA2E8}" presName="hierChild4" presStyleCnt="0"/>
      <dgm:spPr/>
    </dgm:pt>
    <dgm:pt modelId="{93D354EC-5A0A-46CB-8A54-2361C93CC4AA}" type="pres">
      <dgm:prSet presAssocID="{642B48E9-401B-43CE-801F-F120ADDAA2E8}" presName="hierChild5" presStyleCnt="0"/>
      <dgm:spPr/>
    </dgm:pt>
    <dgm:pt modelId="{02F7E59B-18AC-443D-987B-A30C59479834}" type="pres">
      <dgm:prSet presAssocID="{A7C1995B-3A30-458B-9FE7-2DBB9EE69157}" presName="Name50" presStyleLbl="parChTrans1D4" presStyleIdx="1" presStyleCnt="10"/>
      <dgm:spPr/>
      <dgm:t>
        <a:bodyPr/>
        <a:lstStyle/>
        <a:p>
          <a:endParaRPr lang="it-IT"/>
        </a:p>
      </dgm:t>
    </dgm:pt>
    <dgm:pt modelId="{7BF450C2-4A0B-4760-B1E1-D2F2AC785133}" type="pres">
      <dgm:prSet presAssocID="{43C13117-38BB-4C96-AD0E-889FDD000430}" presName="hierRoot2" presStyleCnt="0">
        <dgm:presLayoutVars>
          <dgm:hierBranch val="r"/>
        </dgm:presLayoutVars>
      </dgm:prSet>
      <dgm:spPr/>
    </dgm:pt>
    <dgm:pt modelId="{27D099C4-49B6-43E4-82A5-D62CBBAAE93C}" type="pres">
      <dgm:prSet presAssocID="{43C13117-38BB-4C96-AD0E-889FDD000430}" presName="rootComposite" presStyleCnt="0"/>
      <dgm:spPr/>
    </dgm:pt>
    <dgm:pt modelId="{0DA92C5E-0660-444D-BF2E-7D3442E9F227}" type="pres">
      <dgm:prSet presAssocID="{43C13117-38BB-4C96-AD0E-889FDD000430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097B26-6266-4494-AC06-2E20467D58A1}" type="pres">
      <dgm:prSet presAssocID="{43C13117-38BB-4C96-AD0E-889FDD000430}" presName="rootConnector" presStyleLbl="node4" presStyleIdx="1" presStyleCnt="10"/>
      <dgm:spPr/>
      <dgm:t>
        <a:bodyPr/>
        <a:lstStyle/>
        <a:p>
          <a:endParaRPr lang="it-IT"/>
        </a:p>
      </dgm:t>
    </dgm:pt>
    <dgm:pt modelId="{A28DBC29-4695-419A-8C7D-838A030E36AD}" type="pres">
      <dgm:prSet presAssocID="{43C13117-38BB-4C96-AD0E-889FDD000430}" presName="hierChild4" presStyleCnt="0"/>
      <dgm:spPr/>
    </dgm:pt>
    <dgm:pt modelId="{FE40F2E2-56C5-4AE3-A8F4-F73BD4C86E6E}" type="pres">
      <dgm:prSet presAssocID="{43C13117-38BB-4C96-AD0E-889FDD000430}" presName="hierChild5" presStyleCnt="0"/>
      <dgm:spPr/>
    </dgm:pt>
    <dgm:pt modelId="{57FAD35B-F508-4F2F-A5FB-B806CFF90947}" type="pres">
      <dgm:prSet presAssocID="{D08956CD-ECB2-45FC-A8C6-683D0672C967}" presName="Name50" presStyleLbl="parChTrans1D4" presStyleIdx="2" presStyleCnt="10"/>
      <dgm:spPr/>
      <dgm:t>
        <a:bodyPr/>
        <a:lstStyle/>
        <a:p>
          <a:endParaRPr lang="it-IT"/>
        </a:p>
      </dgm:t>
    </dgm:pt>
    <dgm:pt modelId="{57CCC76A-D38F-4543-B74D-43AEE7950EE9}" type="pres">
      <dgm:prSet presAssocID="{47A4DD2A-A218-41F3-86AB-76A1FED657F4}" presName="hierRoot2" presStyleCnt="0">
        <dgm:presLayoutVars>
          <dgm:hierBranch val="r"/>
        </dgm:presLayoutVars>
      </dgm:prSet>
      <dgm:spPr/>
    </dgm:pt>
    <dgm:pt modelId="{B64763EC-7F16-4F19-817C-82A5BBFBC01C}" type="pres">
      <dgm:prSet presAssocID="{47A4DD2A-A218-41F3-86AB-76A1FED657F4}" presName="rootComposite" presStyleCnt="0"/>
      <dgm:spPr/>
    </dgm:pt>
    <dgm:pt modelId="{995A9AD6-277C-449F-B068-C692A9B57C77}" type="pres">
      <dgm:prSet presAssocID="{47A4DD2A-A218-41F3-86AB-76A1FED657F4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6DF19C3-ED6E-4453-9735-8E27F45B7E2A}" type="pres">
      <dgm:prSet presAssocID="{47A4DD2A-A218-41F3-86AB-76A1FED657F4}" presName="rootConnector" presStyleLbl="node4" presStyleIdx="2" presStyleCnt="10"/>
      <dgm:spPr/>
      <dgm:t>
        <a:bodyPr/>
        <a:lstStyle/>
        <a:p>
          <a:endParaRPr lang="it-IT"/>
        </a:p>
      </dgm:t>
    </dgm:pt>
    <dgm:pt modelId="{E7DB632A-FEA0-4EB7-98FE-C087300C0F1D}" type="pres">
      <dgm:prSet presAssocID="{47A4DD2A-A218-41F3-86AB-76A1FED657F4}" presName="hierChild4" presStyleCnt="0"/>
      <dgm:spPr/>
    </dgm:pt>
    <dgm:pt modelId="{9085B129-F78A-4422-BAC5-FE512A7272B4}" type="pres">
      <dgm:prSet presAssocID="{47A4DD2A-A218-41F3-86AB-76A1FED657F4}" presName="hierChild5" presStyleCnt="0"/>
      <dgm:spPr/>
    </dgm:pt>
    <dgm:pt modelId="{ED5EA951-D35D-40CE-A0DF-002024A996EA}" type="pres">
      <dgm:prSet presAssocID="{82650F51-E757-450B-A881-3C0A0AED5952}" presName="hierChild5" presStyleCnt="0"/>
      <dgm:spPr/>
    </dgm:pt>
    <dgm:pt modelId="{F74788C6-7FC4-47E7-92A3-A8FC40DC78C1}" type="pres">
      <dgm:prSet presAssocID="{191F1495-7CF1-4E2E-886C-28F28456BE76}" presName="Name35" presStyleLbl="parChTrans1D3" presStyleIdx="1" presStyleCnt="4"/>
      <dgm:spPr/>
      <dgm:t>
        <a:bodyPr/>
        <a:lstStyle/>
        <a:p>
          <a:endParaRPr lang="it-IT"/>
        </a:p>
      </dgm:t>
    </dgm:pt>
    <dgm:pt modelId="{3ED6ED04-C30B-4AF7-9795-387ED36DC1F8}" type="pres">
      <dgm:prSet presAssocID="{7F61E200-7E44-4729-8107-927D2E3112D2}" presName="hierRoot2" presStyleCnt="0">
        <dgm:presLayoutVars>
          <dgm:hierBranch val="r"/>
        </dgm:presLayoutVars>
      </dgm:prSet>
      <dgm:spPr/>
    </dgm:pt>
    <dgm:pt modelId="{CB1ACD00-3264-4A9F-9B24-8BDD7C2BF18A}" type="pres">
      <dgm:prSet presAssocID="{7F61E200-7E44-4729-8107-927D2E3112D2}" presName="rootComposite" presStyleCnt="0"/>
      <dgm:spPr/>
    </dgm:pt>
    <dgm:pt modelId="{33919E70-8766-44E9-81A5-0A886BCF7414}" type="pres">
      <dgm:prSet presAssocID="{7F61E200-7E44-4729-8107-927D2E3112D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2FF696-D9D0-4DF4-8561-0B16685151B7}" type="pres">
      <dgm:prSet presAssocID="{7F61E200-7E44-4729-8107-927D2E3112D2}" presName="rootConnector" presStyleLbl="node3" presStyleIdx="1" presStyleCnt="4"/>
      <dgm:spPr/>
      <dgm:t>
        <a:bodyPr/>
        <a:lstStyle/>
        <a:p>
          <a:endParaRPr lang="it-IT"/>
        </a:p>
      </dgm:t>
    </dgm:pt>
    <dgm:pt modelId="{00604A3E-5FB3-4B14-91AD-3F18EF210F79}" type="pres">
      <dgm:prSet presAssocID="{7F61E200-7E44-4729-8107-927D2E3112D2}" presName="hierChild4" presStyleCnt="0"/>
      <dgm:spPr/>
    </dgm:pt>
    <dgm:pt modelId="{D8D2B620-4A73-4E39-B1F8-BCD64930BC10}" type="pres">
      <dgm:prSet presAssocID="{E95E9C4A-BE34-4ADA-A6F8-12DE837DFA30}" presName="Name50" presStyleLbl="parChTrans1D4" presStyleIdx="3" presStyleCnt="10"/>
      <dgm:spPr/>
      <dgm:t>
        <a:bodyPr/>
        <a:lstStyle/>
        <a:p>
          <a:endParaRPr lang="it-IT"/>
        </a:p>
      </dgm:t>
    </dgm:pt>
    <dgm:pt modelId="{387C9B43-034C-4F31-9F00-771DEDBAE0E5}" type="pres">
      <dgm:prSet presAssocID="{BA4B2B67-E891-4CFB-9E29-8E3924459B3B}" presName="hierRoot2" presStyleCnt="0">
        <dgm:presLayoutVars>
          <dgm:hierBranch val="r"/>
        </dgm:presLayoutVars>
      </dgm:prSet>
      <dgm:spPr/>
    </dgm:pt>
    <dgm:pt modelId="{2E19D290-8ED0-4E14-94A8-7D2720C81C43}" type="pres">
      <dgm:prSet presAssocID="{BA4B2B67-E891-4CFB-9E29-8E3924459B3B}" presName="rootComposite" presStyleCnt="0"/>
      <dgm:spPr/>
    </dgm:pt>
    <dgm:pt modelId="{69AE4035-2990-4E55-A2BC-CDC96F013328}" type="pres">
      <dgm:prSet presAssocID="{BA4B2B67-E891-4CFB-9E29-8E3924459B3B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B8E7069-B799-4C7E-9800-A69E26BB7434}" type="pres">
      <dgm:prSet presAssocID="{BA4B2B67-E891-4CFB-9E29-8E3924459B3B}" presName="rootConnector" presStyleLbl="node4" presStyleIdx="3" presStyleCnt="10"/>
      <dgm:spPr/>
      <dgm:t>
        <a:bodyPr/>
        <a:lstStyle/>
        <a:p>
          <a:endParaRPr lang="it-IT"/>
        </a:p>
      </dgm:t>
    </dgm:pt>
    <dgm:pt modelId="{84EE7C07-8A25-4D16-99F2-41CC1B09B03E}" type="pres">
      <dgm:prSet presAssocID="{BA4B2B67-E891-4CFB-9E29-8E3924459B3B}" presName="hierChild4" presStyleCnt="0"/>
      <dgm:spPr/>
    </dgm:pt>
    <dgm:pt modelId="{17B00B8F-30AE-40DD-AC11-C08FC0E27F53}" type="pres">
      <dgm:prSet presAssocID="{BA4B2B67-E891-4CFB-9E29-8E3924459B3B}" presName="hierChild5" presStyleCnt="0"/>
      <dgm:spPr/>
    </dgm:pt>
    <dgm:pt modelId="{7E62985C-D145-4BD9-B980-12232F3DF961}" type="pres">
      <dgm:prSet presAssocID="{5BE6F562-3420-4C56-A6CE-74A6B149988C}" presName="Name50" presStyleLbl="parChTrans1D4" presStyleIdx="4" presStyleCnt="10"/>
      <dgm:spPr/>
      <dgm:t>
        <a:bodyPr/>
        <a:lstStyle/>
        <a:p>
          <a:endParaRPr lang="it-IT"/>
        </a:p>
      </dgm:t>
    </dgm:pt>
    <dgm:pt modelId="{CC869D02-4B8B-442B-A513-C867E2D2B327}" type="pres">
      <dgm:prSet presAssocID="{ACC95527-851D-4025-BF68-B714516E7A43}" presName="hierRoot2" presStyleCnt="0">
        <dgm:presLayoutVars>
          <dgm:hierBranch val="r"/>
        </dgm:presLayoutVars>
      </dgm:prSet>
      <dgm:spPr/>
    </dgm:pt>
    <dgm:pt modelId="{2460E068-87A1-400B-9E85-87976B89B3AE}" type="pres">
      <dgm:prSet presAssocID="{ACC95527-851D-4025-BF68-B714516E7A43}" presName="rootComposite" presStyleCnt="0"/>
      <dgm:spPr/>
    </dgm:pt>
    <dgm:pt modelId="{9A327D25-D425-4695-97C5-CDEB3198CDA3}" type="pres">
      <dgm:prSet presAssocID="{ACC95527-851D-4025-BF68-B714516E7A43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EF901C3-19D6-4F8A-8B64-1C9453D630EA}" type="pres">
      <dgm:prSet presAssocID="{ACC95527-851D-4025-BF68-B714516E7A43}" presName="rootConnector" presStyleLbl="node4" presStyleIdx="4" presStyleCnt="10"/>
      <dgm:spPr/>
      <dgm:t>
        <a:bodyPr/>
        <a:lstStyle/>
        <a:p>
          <a:endParaRPr lang="it-IT"/>
        </a:p>
      </dgm:t>
    </dgm:pt>
    <dgm:pt modelId="{9942D89E-A52C-400A-89F4-030839EBC74A}" type="pres">
      <dgm:prSet presAssocID="{ACC95527-851D-4025-BF68-B714516E7A43}" presName="hierChild4" presStyleCnt="0"/>
      <dgm:spPr/>
    </dgm:pt>
    <dgm:pt modelId="{21729649-ACD7-4808-914B-6A84D3CC698E}" type="pres">
      <dgm:prSet presAssocID="{ACC95527-851D-4025-BF68-B714516E7A43}" presName="hierChild5" presStyleCnt="0"/>
      <dgm:spPr/>
    </dgm:pt>
    <dgm:pt modelId="{76FE7AE9-34A6-4F42-9EC3-5948F1522A78}" type="pres">
      <dgm:prSet presAssocID="{7F61E200-7E44-4729-8107-927D2E3112D2}" presName="hierChild5" presStyleCnt="0"/>
      <dgm:spPr/>
    </dgm:pt>
    <dgm:pt modelId="{C076E4EA-58CA-4CB1-A7C9-7C3B03AA84AA}" type="pres">
      <dgm:prSet presAssocID="{C7A2F260-31C3-45E4-99D4-7E8EBACA27B6}" presName="hierChild5" presStyleCnt="0"/>
      <dgm:spPr/>
    </dgm:pt>
    <dgm:pt modelId="{8DE51F0C-44D9-4A75-9158-005666A453D7}" type="pres">
      <dgm:prSet presAssocID="{4FCDF8D5-CB08-4582-BFC6-6F7C5C51D070}" presName="Name35" presStyleLbl="parChTrans1D2" presStyleIdx="1" presStyleCnt="3"/>
      <dgm:spPr/>
      <dgm:t>
        <a:bodyPr/>
        <a:lstStyle/>
        <a:p>
          <a:endParaRPr lang="it-IT"/>
        </a:p>
      </dgm:t>
    </dgm:pt>
    <dgm:pt modelId="{46003238-BC80-4FF1-86AA-07CD5BF20906}" type="pres">
      <dgm:prSet presAssocID="{CBCD7083-ECC0-4F22-882D-F9959B94AD0C}" presName="hierRoot2" presStyleCnt="0">
        <dgm:presLayoutVars>
          <dgm:hierBranch/>
        </dgm:presLayoutVars>
      </dgm:prSet>
      <dgm:spPr/>
    </dgm:pt>
    <dgm:pt modelId="{E987EB04-0886-46DA-9FF4-6BBF5D3354EB}" type="pres">
      <dgm:prSet presAssocID="{CBCD7083-ECC0-4F22-882D-F9959B94AD0C}" presName="rootComposite" presStyleCnt="0"/>
      <dgm:spPr/>
    </dgm:pt>
    <dgm:pt modelId="{0EA50B5C-00B5-4775-A80D-E1FE1D10233D}" type="pres">
      <dgm:prSet presAssocID="{CBCD7083-ECC0-4F22-882D-F9959B94AD0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E36F5C6-581A-4F2D-8855-BDFCD2AB6DCB}" type="pres">
      <dgm:prSet presAssocID="{CBCD7083-ECC0-4F22-882D-F9959B94AD0C}" presName="rootConnector" presStyleLbl="node2" presStyleIdx="1" presStyleCnt="3"/>
      <dgm:spPr/>
      <dgm:t>
        <a:bodyPr/>
        <a:lstStyle/>
        <a:p>
          <a:endParaRPr lang="it-IT"/>
        </a:p>
      </dgm:t>
    </dgm:pt>
    <dgm:pt modelId="{9F472516-2C0C-4390-87C9-13B952A26A63}" type="pres">
      <dgm:prSet presAssocID="{CBCD7083-ECC0-4F22-882D-F9959B94AD0C}" presName="hierChild4" presStyleCnt="0"/>
      <dgm:spPr/>
    </dgm:pt>
    <dgm:pt modelId="{12EA139C-888B-421A-92B8-57AE85FC8595}" type="pres">
      <dgm:prSet presAssocID="{7CC7C6A9-1F1D-40B4-B756-CC8E42F2A0E7}" presName="Name35" presStyleLbl="parChTrans1D3" presStyleIdx="2" presStyleCnt="4"/>
      <dgm:spPr/>
      <dgm:t>
        <a:bodyPr/>
        <a:lstStyle/>
        <a:p>
          <a:endParaRPr lang="it-IT"/>
        </a:p>
      </dgm:t>
    </dgm:pt>
    <dgm:pt modelId="{49AFF189-17C1-46B2-8B3C-86595601C7F1}" type="pres">
      <dgm:prSet presAssocID="{1C761EF6-515D-4CF5-97D3-321C47C33BA8}" presName="hierRoot2" presStyleCnt="0">
        <dgm:presLayoutVars>
          <dgm:hierBranch val="r"/>
        </dgm:presLayoutVars>
      </dgm:prSet>
      <dgm:spPr/>
    </dgm:pt>
    <dgm:pt modelId="{92E8B814-7738-404A-A624-8CECF4C49E20}" type="pres">
      <dgm:prSet presAssocID="{1C761EF6-515D-4CF5-97D3-321C47C33BA8}" presName="rootComposite" presStyleCnt="0"/>
      <dgm:spPr/>
    </dgm:pt>
    <dgm:pt modelId="{35DA522D-B833-4064-A129-AC579E6733E1}" type="pres">
      <dgm:prSet presAssocID="{1C761EF6-515D-4CF5-97D3-321C47C33BA8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D35407-C837-47A0-8BB6-015B33B6B090}" type="pres">
      <dgm:prSet presAssocID="{1C761EF6-515D-4CF5-97D3-321C47C33BA8}" presName="rootConnector" presStyleLbl="node3" presStyleIdx="2" presStyleCnt="4"/>
      <dgm:spPr/>
      <dgm:t>
        <a:bodyPr/>
        <a:lstStyle/>
        <a:p>
          <a:endParaRPr lang="it-IT"/>
        </a:p>
      </dgm:t>
    </dgm:pt>
    <dgm:pt modelId="{02CCABE4-8ECB-4CFF-8F6E-0A896F9F51C0}" type="pres">
      <dgm:prSet presAssocID="{1C761EF6-515D-4CF5-97D3-321C47C33BA8}" presName="hierChild4" presStyleCnt="0"/>
      <dgm:spPr/>
    </dgm:pt>
    <dgm:pt modelId="{D273CDE4-2057-44AB-8E0C-C21DAC163CD8}" type="pres">
      <dgm:prSet presAssocID="{108090FF-ED45-4067-8E02-F93720C81976}" presName="Name50" presStyleLbl="parChTrans1D4" presStyleIdx="5" presStyleCnt="10"/>
      <dgm:spPr/>
      <dgm:t>
        <a:bodyPr/>
        <a:lstStyle/>
        <a:p>
          <a:endParaRPr lang="it-IT"/>
        </a:p>
      </dgm:t>
    </dgm:pt>
    <dgm:pt modelId="{D5EA26E7-DE28-45D0-AA70-E1E1F8EDA9C3}" type="pres">
      <dgm:prSet presAssocID="{32CD3DFB-0D52-4E13-9D30-94B497242BEF}" presName="hierRoot2" presStyleCnt="0">
        <dgm:presLayoutVars>
          <dgm:hierBranch val="r"/>
        </dgm:presLayoutVars>
      </dgm:prSet>
      <dgm:spPr/>
    </dgm:pt>
    <dgm:pt modelId="{AB5C1CA9-A804-47D4-82C4-FF234E070116}" type="pres">
      <dgm:prSet presAssocID="{32CD3DFB-0D52-4E13-9D30-94B497242BEF}" presName="rootComposite" presStyleCnt="0"/>
      <dgm:spPr/>
    </dgm:pt>
    <dgm:pt modelId="{49981F88-15C3-49A1-99AE-501A19B74D16}" type="pres">
      <dgm:prSet presAssocID="{32CD3DFB-0D52-4E13-9D30-94B497242BEF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912754B-DCB2-4745-9A6B-3F67BF1B8369}" type="pres">
      <dgm:prSet presAssocID="{32CD3DFB-0D52-4E13-9D30-94B497242BEF}" presName="rootConnector" presStyleLbl="node4" presStyleIdx="5" presStyleCnt="10"/>
      <dgm:spPr/>
      <dgm:t>
        <a:bodyPr/>
        <a:lstStyle/>
        <a:p>
          <a:endParaRPr lang="it-IT"/>
        </a:p>
      </dgm:t>
    </dgm:pt>
    <dgm:pt modelId="{0ABD8FEB-193E-4B21-B59D-6EB3614D7C99}" type="pres">
      <dgm:prSet presAssocID="{32CD3DFB-0D52-4E13-9D30-94B497242BEF}" presName="hierChild4" presStyleCnt="0"/>
      <dgm:spPr/>
    </dgm:pt>
    <dgm:pt modelId="{5ECCF29E-7E3D-45DD-9F3A-500F9BD26007}" type="pres">
      <dgm:prSet presAssocID="{32CD3DFB-0D52-4E13-9D30-94B497242BEF}" presName="hierChild5" presStyleCnt="0"/>
      <dgm:spPr/>
    </dgm:pt>
    <dgm:pt modelId="{6B4152F9-C0EC-4A80-A0B4-E5F0F2B58BAF}" type="pres">
      <dgm:prSet presAssocID="{2743D573-A3C0-4EBA-8C00-4A1E042F13C0}" presName="Name50" presStyleLbl="parChTrans1D4" presStyleIdx="6" presStyleCnt="10"/>
      <dgm:spPr/>
      <dgm:t>
        <a:bodyPr/>
        <a:lstStyle/>
        <a:p>
          <a:endParaRPr lang="it-IT"/>
        </a:p>
      </dgm:t>
    </dgm:pt>
    <dgm:pt modelId="{B8250145-D4A3-4E33-89E2-19459B9BFBE8}" type="pres">
      <dgm:prSet presAssocID="{A26531D4-745F-4D2B-8108-75C1A03968BD}" presName="hierRoot2" presStyleCnt="0">
        <dgm:presLayoutVars>
          <dgm:hierBranch val="r"/>
        </dgm:presLayoutVars>
      </dgm:prSet>
      <dgm:spPr/>
    </dgm:pt>
    <dgm:pt modelId="{1391A5D3-0208-406E-9FA2-7C50CA8DDCC3}" type="pres">
      <dgm:prSet presAssocID="{A26531D4-745F-4D2B-8108-75C1A03968BD}" presName="rootComposite" presStyleCnt="0"/>
      <dgm:spPr/>
    </dgm:pt>
    <dgm:pt modelId="{C9CFB461-1ABD-4233-B933-3B1998D6D484}" type="pres">
      <dgm:prSet presAssocID="{A26531D4-745F-4D2B-8108-75C1A03968BD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9BFA287-5570-4071-8346-19F4732F2C95}" type="pres">
      <dgm:prSet presAssocID="{A26531D4-745F-4D2B-8108-75C1A03968BD}" presName="rootConnector" presStyleLbl="node4" presStyleIdx="6" presStyleCnt="10"/>
      <dgm:spPr/>
      <dgm:t>
        <a:bodyPr/>
        <a:lstStyle/>
        <a:p>
          <a:endParaRPr lang="it-IT"/>
        </a:p>
      </dgm:t>
    </dgm:pt>
    <dgm:pt modelId="{024873DF-102E-403A-9B06-0A14B276D643}" type="pres">
      <dgm:prSet presAssocID="{A26531D4-745F-4D2B-8108-75C1A03968BD}" presName="hierChild4" presStyleCnt="0"/>
      <dgm:spPr/>
    </dgm:pt>
    <dgm:pt modelId="{B07E9459-D390-434B-B4CE-4DD6CA4E1F3D}" type="pres">
      <dgm:prSet presAssocID="{A26531D4-745F-4D2B-8108-75C1A03968BD}" presName="hierChild5" presStyleCnt="0"/>
      <dgm:spPr/>
    </dgm:pt>
    <dgm:pt modelId="{927FCDC2-2E18-4374-BAEC-EB616B31E556}" type="pres">
      <dgm:prSet presAssocID="{1C761EF6-515D-4CF5-97D3-321C47C33BA8}" presName="hierChild5" presStyleCnt="0"/>
      <dgm:spPr/>
    </dgm:pt>
    <dgm:pt modelId="{DC8924AC-201E-4F8B-A347-DBD2626E22C2}" type="pres">
      <dgm:prSet presAssocID="{CBCD7083-ECC0-4F22-882D-F9959B94AD0C}" presName="hierChild5" presStyleCnt="0"/>
      <dgm:spPr/>
    </dgm:pt>
    <dgm:pt modelId="{3302D181-16BD-4664-A7CA-279366AAAA8B}" type="pres">
      <dgm:prSet presAssocID="{431970C4-3430-4BFD-BB31-A4D1D4AB61FA}" presName="Name35" presStyleLbl="parChTrans1D2" presStyleIdx="2" presStyleCnt="3"/>
      <dgm:spPr/>
      <dgm:t>
        <a:bodyPr/>
        <a:lstStyle/>
        <a:p>
          <a:endParaRPr lang="it-IT"/>
        </a:p>
      </dgm:t>
    </dgm:pt>
    <dgm:pt modelId="{3669EA23-132A-43AA-9FD0-22E45E7335CC}" type="pres">
      <dgm:prSet presAssocID="{381CD513-2CD5-42C0-AAA3-1909D17A74BF}" presName="hierRoot2" presStyleCnt="0">
        <dgm:presLayoutVars>
          <dgm:hierBranch/>
        </dgm:presLayoutVars>
      </dgm:prSet>
      <dgm:spPr/>
    </dgm:pt>
    <dgm:pt modelId="{1E94276D-5BB2-45D8-9106-11C1365990F8}" type="pres">
      <dgm:prSet presAssocID="{381CD513-2CD5-42C0-AAA3-1909D17A74BF}" presName="rootComposite" presStyleCnt="0"/>
      <dgm:spPr/>
    </dgm:pt>
    <dgm:pt modelId="{E495087F-274F-4738-B22E-F56028DFEFA5}" type="pres">
      <dgm:prSet presAssocID="{381CD513-2CD5-42C0-AAA3-1909D17A74B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BBB1A14-E207-4595-A505-997B7BAEA359}" type="pres">
      <dgm:prSet presAssocID="{381CD513-2CD5-42C0-AAA3-1909D17A74BF}" presName="rootConnector" presStyleLbl="node2" presStyleIdx="2" presStyleCnt="3"/>
      <dgm:spPr/>
      <dgm:t>
        <a:bodyPr/>
        <a:lstStyle/>
        <a:p>
          <a:endParaRPr lang="it-IT"/>
        </a:p>
      </dgm:t>
    </dgm:pt>
    <dgm:pt modelId="{AF4186DE-DF8F-41DB-AA45-EC9D26060279}" type="pres">
      <dgm:prSet presAssocID="{381CD513-2CD5-42C0-AAA3-1909D17A74BF}" presName="hierChild4" presStyleCnt="0"/>
      <dgm:spPr/>
    </dgm:pt>
    <dgm:pt modelId="{54DF2399-5D07-45CE-95F9-05E16B1B9CE7}" type="pres">
      <dgm:prSet presAssocID="{4BF6A036-6C66-4C1D-87EC-4585AF065A95}" presName="Name35" presStyleLbl="parChTrans1D3" presStyleIdx="3" presStyleCnt="4"/>
      <dgm:spPr/>
      <dgm:t>
        <a:bodyPr/>
        <a:lstStyle/>
        <a:p>
          <a:endParaRPr lang="it-IT"/>
        </a:p>
      </dgm:t>
    </dgm:pt>
    <dgm:pt modelId="{2BF54D28-01F2-4A70-AB7C-24C310DF811D}" type="pres">
      <dgm:prSet presAssocID="{DD8D9C14-07ED-4D5A-A30E-F1A159AC82D6}" presName="hierRoot2" presStyleCnt="0">
        <dgm:presLayoutVars>
          <dgm:hierBranch val="r"/>
        </dgm:presLayoutVars>
      </dgm:prSet>
      <dgm:spPr/>
    </dgm:pt>
    <dgm:pt modelId="{007536FA-6015-43C0-900F-D851124E0EA6}" type="pres">
      <dgm:prSet presAssocID="{DD8D9C14-07ED-4D5A-A30E-F1A159AC82D6}" presName="rootComposite" presStyleCnt="0"/>
      <dgm:spPr/>
    </dgm:pt>
    <dgm:pt modelId="{C0E1043B-60E0-4CBB-8867-1AA0F5F87D4C}" type="pres">
      <dgm:prSet presAssocID="{DD8D9C14-07ED-4D5A-A30E-F1A159AC82D6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C6CBD2-8162-4C24-88A3-CF40D7EEAEAF}" type="pres">
      <dgm:prSet presAssocID="{DD8D9C14-07ED-4D5A-A30E-F1A159AC82D6}" presName="rootConnector" presStyleLbl="node3" presStyleIdx="3" presStyleCnt="4"/>
      <dgm:spPr/>
      <dgm:t>
        <a:bodyPr/>
        <a:lstStyle/>
        <a:p>
          <a:endParaRPr lang="it-IT"/>
        </a:p>
      </dgm:t>
    </dgm:pt>
    <dgm:pt modelId="{731993C7-9FA0-4788-940C-42B2802BEE47}" type="pres">
      <dgm:prSet presAssocID="{DD8D9C14-07ED-4D5A-A30E-F1A159AC82D6}" presName="hierChild4" presStyleCnt="0"/>
      <dgm:spPr/>
    </dgm:pt>
    <dgm:pt modelId="{D200ACB5-2047-4183-BDEF-5A1F711B5113}" type="pres">
      <dgm:prSet presAssocID="{5C3D562C-694E-4A88-A7C3-C385A81359F0}" presName="Name50" presStyleLbl="parChTrans1D4" presStyleIdx="7" presStyleCnt="10"/>
      <dgm:spPr/>
      <dgm:t>
        <a:bodyPr/>
        <a:lstStyle/>
        <a:p>
          <a:endParaRPr lang="it-IT"/>
        </a:p>
      </dgm:t>
    </dgm:pt>
    <dgm:pt modelId="{8AC48CC5-6997-4574-8C3E-EF0E894A7CB2}" type="pres">
      <dgm:prSet presAssocID="{584729ED-4FB6-4EB2-ACA9-F2024D3C3BD3}" presName="hierRoot2" presStyleCnt="0">
        <dgm:presLayoutVars>
          <dgm:hierBranch val="r"/>
        </dgm:presLayoutVars>
      </dgm:prSet>
      <dgm:spPr/>
    </dgm:pt>
    <dgm:pt modelId="{AD29A1FE-197B-471E-8734-471A48F2AA2D}" type="pres">
      <dgm:prSet presAssocID="{584729ED-4FB6-4EB2-ACA9-F2024D3C3BD3}" presName="rootComposite" presStyleCnt="0"/>
      <dgm:spPr/>
    </dgm:pt>
    <dgm:pt modelId="{EE7C0952-68E8-452A-A4EA-4B7998DC4E32}" type="pres">
      <dgm:prSet presAssocID="{584729ED-4FB6-4EB2-ACA9-F2024D3C3BD3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A581A7-52D3-4987-952C-AF0813AEE8C1}" type="pres">
      <dgm:prSet presAssocID="{584729ED-4FB6-4EB2-ACA9-F2024D3C3BD3}" presName="rootConnector" presStyleLbl="node4" presStyleIdx="7" presStyleCnt="10"/>
      <dgm:spPr/>
      <dgm:t>
        <a:bodyPr/>
        <a:lstStyle/>
        <a:p>
          <a:endParaRPr lang="it-IT"/>
        </a:p>
      </dgm:t>
    </dgm:pt>
    <dgm:pt modelId="{D7544BCC-A64A-411D-96FC-DCB63FA5ABF6}" type="pres">
      <dgm:prSet presAssocID="{584729ED-4FB6-4EB2-ACA9-F2024D3C3BD3}" presName="hierChild4" presStyleCnt="0"/>
      <dgm:spPr/>
    </dgm:pt>
    <dgm:pt modelId="{DB340ACE-B25E-4B45-8546-B22DDACC802C}" type="pres">
      <dgm:prSet presAssocID="{584729ED-4FB6-4EB2-ACA9-F2024D3C3BD3}" presName="hierChild5" presStyleCnt="0"/>
      <dgm:spPr/>
    </dgm:pt>
    <dgm:pt modelId="{56445D6B-7FA9-40A1-B16B-320F76706BE2}" type="pres">
      <dgm:prSet presAssocID="{6B23A036-31EF-4F0E-928B-834D90E3DB09}" presName="Name50" presStyleLbl="parChTrans1D4" presStyleIdx="8" presStyleCnt="10"/>
      <dgm:spPr/>
      <dgm:t>
        <a:bodyPr/>
        <a:lstStyle/>
        <a:p>
          <a:endParaRPr lang="it-IT"/>
        </a:p>
      </dgm:t>
    </dgm:pt>
    <dgm:pt modelId="{04E88DA6-20CE-4188-AFB4-6CF63E574067}" type="pres">
      <dgm:prSet presAssocID="{C3632337-0696-4D81-AC3F-ECC835ADDDC7}" presName="hierRoot2" presStyleCnt="0">
        <dgm:presLayoutVars>
          <dgm:hierBranch val="r"/>
        </dgm:presLayoutVars>
      </dgm:prSet>
      <dgm:spPr/>
    </dgm:pt>
    <dgm:pt modelId="{CBF297F0-72E2-4F53-BBC4-8F24CF1C5B1B}" type="pres">
      <dgm:prSet presAssocID="{C3632337-0696-4D81-AC3F-ECC835ADDDC7}" presName="rootComposite" presStyleCnt="0"/>
      <dgm:spPr/>
    </dgm:pt>
    <dgm:pt modelId="{E134399D-18F7-4355-BD88-8B8DEC29FFCF}" type="pres">
      <dgm:prSet presAssocID="{C3632337-0696-4D81-AC3F-ECC835ADDDC7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04DC3B-E94B-4639-B6CF-8F184D8678FE}" type="pres">
      <dgm:prSet presAssocID="{C3632337-0696-4D81-AC3F-ECC835ADDDC7}" presName="rootConnector" presStyleLbl="node4" presStyleIdx="8" presStyleCnt="10"/>
      <dgm:spPr/>
      <dgm:t>
        <a:bodyPr/>
        <a:lstStyle/>
        <a:p>
          <a:endParaRPr lang="it-IT"/>
        </a:p>
      </dgm:t>
    </dgm:pt>
    <dgm:pt modelId="{586E824D-9CAC-42AD-9059-5B44442AF671}" type="pres">
      <dgm:prSet presAssocID="{C3632337-0696-4D81-AC3F-ECC835ADDDC7}" presName="hierChild4" presStyleCnt="0"/>
      <dgm:spPr/>
    </dgm:pt>
    <dgm:pt modelId="{EDA3A2F8-6B1C-461F-9AC9-D34FE82D9DC8}" type="pres">
      <dgm:prSet presAssocID="{C3632337-0696-4D81-AC3F-ECC835ADDDC7}" presName="hierChild5" presStyleCnt="0"/>
      <dgm:spPr/>
    </dgm:pt>
    <dgm:pt modelId="{AF1A57DD-9116-49EB-A574-F72D5338E0A2}" type="pres">
      <dgm:prSet presAssocID="{AE92B86C-82E8-4D40-8A7C-3BA1CA4E0C88}" presName="Name50" presStyleLbl="parChTrans1D4" presStyleIdx="9" presStyleCnt="10"/>
      <dgm:spPr/>
      <dgm:t>
        <a:bodyPr/>
        <a:lstStyle/>
        <a:p>
          <a:endParaRPr lang="it-IT"/>
        </a:p>
      </dgm:t>
    </dgm:pt>
    <dgm:pt modelId="{65ED58C0-AD13-4643-98F1-F24DA6DAF2A5}" type="pres">
      <dgm:prSet presAssocID="{C6292A0A-B48F-4927-8EBC-94CD414DE902}" presName="hierRoot2" presStyleCnt="0">
        <dgm:presLayoutVars>
          <dgm:hierBranch val="r"/>
        </dgm:presLayoutVars>
      </dgm:prSet>
      <dgm:spPr/>
    </dgm:pt>
    <dgm:pt modelId="{78804236-D1D5-413D-823C-7C24034E27EB}" type="pres">
      <dgm:prSet presAssocID="{C6292A0A-B48F-4927-8EBC-94CD414DE902}" presName="rootComposite" presStyleCnt="0"/>
      <dgm:spPr/>
    </dgm:pt>
    <dgm:pt modelId="{6ACC78C0-2F7E-4DFB-8E8C-66B0842B0A59}" type="pres">
      <dgm:prSet presAssocID="{C6292A0A-B48F-4927-8EBC-94CD414DE902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E325028-8E3D-4992-9628-859B1F75279D}" type="pres">
      <dgm:prSet presAssocID="{C6292A0A-B48F-4927-8EBC-94CD414DE902}" presName="rootConnector" presStyleLbl="node4" presStyleIdx="9" presStyleCnt="10"/>
      <dgm:spPr/>
      <dgm:t>
        <a:bodyPr/>
        <a:lstStyle/>
        <a:p>
          <a:endParaRPr lang="it-IT"/>
        </a:p>
      </dgm:t>
    </dgm:pt>
    <dgm:pt modelId="{6D154030-7F68-4707-BC05-B83C340CED35}" type="pres">
      <dgm:prSet presAssocID="{C6292A0A-B48F-4927-8EBC-94CD414DE902}" presName="hierChild4" presStyleCnt="0"/>
      <dgm:spPr/>
    </dgm:pt>
    <dgm:pt modelId="{C23CD96E-CE1D-4202-8C72-70FE3693AF53}" type="pres">
      <dgm:prSet presAssocID="{C6292A0A-B48F-4927-8EBC-94CD414DE902}" presName="hierChild5" presStyleCnt="0"/>
      <dgm:spPr/>
    </dgm:pt>
    <dgm:pt modelId="{7B2660AA-381E-4636-BA0C-6FB443C06B2C}" type="pres">
      <dgm:prSet presAssocID="{DD8D9C14-07ED-4D5A-A30E-F1A159AC82D6}" presName="hierChild5" presStyleCnt="0"/>
      <dgm:spPr/>
    </dgm:pt>
    <dgm:pt modelId="{41475959-6F7A-448E-BD52-7C833796AF27}" type="pres">
      <dgm:prSet presAssocID="{381CD513-2CD5-42C0-AAA3-1909D17A74BF}" presName="hierChild5" presStyleCnt="0"/>
      <dgm:spPr/>
    </dgm:pt>
    <dgm:pt modelId="{3F2B53E5-8107-4D04-85DD-7A659251B293}" type="pres">
      <dgm:prSet presAssocID="{EC920AB8-3B27-4578-9D3D-F0255F047284}" presName="hierChild3" presStyleCnt="0"/>
      <dgm:spPr/>
    </dgm:pt>
  </dgm:ptLst>
  <dgm:cxnLst>
    <dgm:cxn modelId="{886E2EDC-3C1D-4359-A134-6BDBF71C96D1}" type="presOf" srcId="{191F1495-7CF1-4E2E-886C-28F28456BE76}" destId="{F74788C6-7FC4-47E7-92A3-A8FC40DC78C1}" srcOrd="0" destOrd="0" presId="urn:microsoft.com/office/officeart/2005/8/layout/orgChart1"/>
    <dgm:cxn modelId="{827CDD6D-C30E-4CD5-A2AC-99778EC36C9C}" srcId="{EC920AB8-3B27-4578-9D3D-F0255F047284}" destId="{381CD513-2CD5-42C0-AAA3-1909D17A74BF}" srcOrd="2" destOrd="0" parTransId="{431970C4-3430-4BFD-BB31-A4D1D4AB61FA}" sibTransId="{FDF39C0F-EE88-488E-B917-24DE48BD52FE}"/>
    <dgm:cxn modelId="{EE9446F9-21E8-4810-8FE5-614D5B70823E}" type="presOf" srcId="{1C761EF6-515D-4CF5-97D3-321C47C33BA8}" destId="{35DA522D-B833-4064-A129-AC579E6733E1}" srcOrd="0" destOrd="0" presId="urn:microsoft.com/office/officeart/2005/8/layout/orgChart1"/>
    <dgm:cxn modelId="{42DF985F-5022-4A2C-862A-D0D3415F903F}" srcId="{EC920AB8-3B27-4578-9D3D-F0255F047284}" destId="{C7A2F260-31C3-45E4-99D4-7E8EBACA27B6}" srcOrd="0" destOrd="0" parTransId="{D9D7A3DA-0458-4CD0-B676-74DC1B9D8F10}" sibTransId="{D1E969A4-6E41-4867-8BED-5F04E64C3E40}"/>
    <dgm:cxn modelId="{43C81353-2149-4C27-B699-D1D2DA70C8AC}" type="presOf" srcId="{ACC95527-851D-4025-BF68-B714516E7A43}" destId="{EEF901C3-19D6-4F8A-8B64-1C9453D630EA}" srcOrd="1" destOrd="0" presId="urn:microsoft.com/office/officeart/2005/8/layout/orgChart1"/>
    <dgm:cxn modelId="{939618B4-DD50-47C3-B054-A28C34394600}" type="presOf" srcId="{E95E9C4A-BE34-4ADA-A6F8-12DE837DFA30}" destId="{D8D2B620-4A73-4E39-B1F8-BCD64930BC10}" srcOrd="0" destOrd="0" presId="urn:microsoft.com/office/officeart/2005/8/layout/orgChart1"/>
    <dgm:cxn modelId="{90C8093D-E44C-488D-9DDC-E736E99E0715}" srcId="{DD8D9C14-07ED-4D5A-A30E-F1A159AC82D6}" destId="{C6292A0A-B48F-4927-8EBC-94CD414DE902}" srcOrd="2" destOrd="0" parTransId="{AE92B86C-82E8-4D40-8A7C-3BA1CA4E0C88}" sibTransId="{A4D3FC3B-41C7-417D-9A22-B00C563A9BD7}"/>
    <dgm:cxn modelId="{FB0799C0-01B4-467D-BAF6-E5A402AC3CE9}" type="presOf" srcId="{C6292A0A-B48F-4927-8EBC-94CD414DE902}" destId="{6ACC78C0-2F7E-4DFB-8E8C-66B0842B0A59}" srcOrd="0" destOrd="0" presId="urn:microsoft.com/office/officeart/2005/8/layout/orgChart1"/>
    <dgm:cxn modelId="{396EB8E0-358A-4377-8E43-92762FF7A160}" type="presOf" srcId="{47A4DD2A-A218-41F3-86AB-76A1FED657F4}" destId="{995A9AD6-277C-449F-B068-C692A9B57C77}" srcOrd="0" destOrd="0" presId="urn:microsoft.com/office/officeart/2005/8/layout/orgChart1"/>
    <dgm:cxn modelId="{6CD8A285-D911-4054-AED5-74B436B24C1E}" type="presOf" srcId="{43C13117-38BB-4C96-AD0E-889FDD000430}" destId="{63097B26-6266-4494-AC06-2E20467D58A1}" srcOrd="1" destOrd="0" presId="urn:microsoft.com/office/officeart/2005/8/layout/orgChart1"/>
    <dgm:cxn modelId="{BDF2BBAF-766B-4077-A8DD-1FF7345D5681}" type="presOf" srcId="{5C3D562C-694E-4A88-A7C3-C385A81359F0}" destId="{D200ACB5-2047-4183-BDEF-5A1F711B5113}" srcOrd="0" destOrd="0" presId="urn:microsoft.com/office/officeart/2005/8/layout/orgChart1"/>
    <dgm:cxn modelId="{141F3E14-2C35-4B28-BD62-D6CF8BDA4FC2}" srcId="{EC920AB8-3B27-4578-9D3D-F0255F047284}" destId="{CBCD7083-ECC0-4F22-882D-F9959B94AD0C}" srcOrd="1" destOrd="0" parTransId="{4FCDF8D5-CB08-4582-BFC6-6F7C5C51D070}" sibTransId="{86CA51F0-3675-4F45-85A5-E5E5306904A0}"/>
    <dgm:cxn modelId="{123002DC-0297-4C32-B329-28106CA58696}" type="presOf" srcId="{642B48E9-401B-43CE-801F-F120ADDAA2E8}" destId="{F8CF71EF-04EA-4866-A0CB-54F688EFDB55}" srcOrd="0" destOrd="0" presId="urn:microsoft.com/office/officeart/2005/8/layout/orgChart1"/>
    <dgm:cxn modelId="{A6AA3DAD-4DA3-457D-A53B-038507AE043C}" type="presOf" srcId="{32CD3DFB-0D52-4E13-9D30-94B497242BEF}" destId="{49981F88-15C3-49A1-99AE-501A19B74D16}" srcOrd="0" destOrd="0" presId="urn:microsoft.com/office/officeart/2005/8/layout/orgChart1"/>
    <dgm:cxn modelId="{4016B14B-5003-4BE4-9587-80623CCD9125}" type="presOf" srcId="{C3632337-0696-4D81-AC3F-ECC835ADDDC7}" destId="{DA04DC3B-E94B-4639-B6CF-8F184D8678FE}" srcOrd="1" destOrd="0" presId="urn:microsoft.com/office/officeart/2005/8/layout/orgChart1"/>
    <dgm:cxn modelId="{7F70FDCE-18D7-445C-AA7C-CDA59A3201F7}" type="presOf" srcId="{C6292A0A-B48F-4927-8EBC-94CD414DE902}" destId="{AE325028-8E3D-4992-9628-859B1F75279D}" srcOrd="1" destOrd="0" presId="urn:microsoft.com/office/officeart/2005/8/layout/orgChart1"/>
    <dgm:cxn modelId="{2837854D-DDB9-40A2-8CB2-5526C70245C8}" srcId="{82650F51-E757-450B-A881-3C0A0AED5952}" destId="{642B48E9-401B-43CE-801F-F120ADDAA2E8}" srcOrd="0" destOrd="0" parTransId="{E50F74A8-CBA4-42C4-813A-9433EAE79AEE}" sibTransId="{C2C6E1BD-BC21-4503-A5BB-E685217B4D48}"/>
    <dgm:cxn modelId="{2D76EA1C-3533-480A-8100-FBB2F3CC9CB0}" type="presOf" srcId="{BA4B2B67-E891-4CFB-9E29-8E3924459B3B}" destId="{69AE4035-2990-4E55-A2BC-CDC96F013328}" srcOrd="0" destOrd="0" presId="urn:microsoft.com/office/officeart/2005/8/layout/orgChart1"/>
    <dgm:cxn modelId="{AB2DBC00-078F-41F0-A494-373C23E33C32}" srcId="{1C761EF6-515D-4CF5-97D3-321C47C33BA8}" destId="{32CD3DFB-0D52-4E13-9D30-94B497242BEF}" srcOrd="0" destOrd="0" parTransId="{108090FF-ED45-4067-8E02-F93720C81976}" sibTransId="{105F5935-2964-431A-BCA0-64751A6B9DB2}"/>
    <dgm:cxn modelId="{3A3D87CC-3ADA-49BE-9A54-CD6EBDB14DC9}" type="presOf" srcId="{EC920AB8-3B27-4578-9D3D-F0255F047284}" destId="{81BE1C9B-77D2-4CA4-870F-E58EB2B5B31F}" srcOrd="1" destOrd="0" presId="urn:microsoft.com/office/officeart/2005/8/layout/orgChart1"/>
    <dgm:cxn modelId="{E8BDA9B2-CF51-4CC8-9DB9-EF1104850837}" type="presOf" srcId="{4BF6A036-6C66-4C1D-87EC-4585AF065A95}" destId="{54DF2399-5D07-45CE-95F9-05E16B1B9CE7}" srcOrd="0" destOrd="0" presId="urn:microsoft.com/office/officeart/2005/8/layout/orgChart1"/>
    <dgm:cxn modelId="{7167716A-3B76-4EE4-A51E-17E1DD8F63C9}" type="presOf" srcId="{7CC7C6A9-1F1D-40B4-B756-CC8E42F2A0E7}" destId="{12EA139C-888B-421A-92B8-57AE85FC8595}" srcOrd="0" destOrd="0" presId="urn:microsoft.com/office/officeart/2005/8/layout/orgChart1"/>
    <dgm:cxn modelId="{464B2909-33E6-48B7-A18D-EC994A2B8571}" type="presOf" srcId="{584729ED-4FB6-4EB2-ACA9-F2024D3C3BD3}" destId="{43A581A7-52D3-4987-952C-AF0813AEE8C1}" srcOrd="1" destOrd="0" presId="urn:microsoft.com/office/officeart/2005/8/layout/orgChart1"/>
    <dgm:cxn modelId="{D4435277-6E36-4869-9D5C-189D3DB7604D}" type="presOf" srcId="{7F61E200-7E44-4729-8107-927D2E3112D2}" destId="{33919E70-8766-44E9-81A5-0A886BCF7414}" srcOrd="0" destOrd="0" presId="urn:microsoft.com/office/officeart/2005/8/layout/orgChart1"/>
    <dgm:cxn modelId="{44C8D870-6D3A-491E-8C68-797A10786096}" type="presOf" srcId="{BA4B2B67-E891-4CFB-9E29-8E3924459B3B}" destId="{BB8E7069-B799-4C7E-9800-A69E26BB7434}" srcOrd="1" destOrd="0" presId="urn:microsoft.com/office/officeart/2005/8/layout/orgChart1"/>
    <dgm:cxn modelId="{7B468696-5F2B-479E-B08B-E672831B984B}" type="presOf" srcId="{C3632337-0696-4D81-AC3F-ECC835ADDDC7}" destId="{E134399D-18F7-4355-BD88-8B8DEC29FFCF}" srcOrd="0" destOrd="0" presId="urn:microsoft.com/office/officeart/2005/8/layout/orgChart1"/>
    <dgm:cxn modelId="{339779CA-185F-4BF2-B9AE-57CEDA067D48}" type="presOf" srcId="{A26531D4-745F-4D2B-8108-75C1A03968BD}" destId="{89BFA287-5570-4071-8346-19F4732F2C95}" srcOrd="1" destOrd="0" presId="urn:microsoft.com/office/officeart/2005/8/layout/orgChart1"/>
    <dgm:cxn modelId="{55EDE253-D540-44A6-9289-53D4F0877637}" srcId="{7F61E200-7E44-4729-8107-927D2E3112D2}" destId="{BA4B2B67-E891-4CFB-9E29-8E3924459B3B}" srcOrd="0" destOrd="0" parTransId="{E95E9C4A-BE34-4ADA-A6F8-12DE837DFA30}" sibTransId="{5D429D3C-61B4-4E40-8A21-D92DFE3873A8}"/>
    <dgm:cxn modelId="{F4643E6C-F7FA-4262-BDFC-168F6D2AD021}" type="presOf" srcId="{DFF37069-7F5F-48E5-8492-592DD927205D}" destId="{94F87F39-0344-437F-A219-9893E812253B}" srcOrd="0" destOrd="0" presId="urn:microsoft.com/office/officeart/2005/8/layout/orgChart1"/>
    <dgm:cxn modelId="{826EBB62-7224-4BD9-B969-42974E34E563}" type="presOf" srcId="{381CD513-2CD5-42C0-AAA3-1909D17A74BF}" destId="{1BBB1A14-E207-4595-A505-997B7BAEA359}" srcOrd="1" destOrd="0" presId="urn:microsoft.com/office/officeart/2005/8/layout/orgChart1"/>
    <dgm:cxn modelId="{D84D6EA0-58AE-4B46-96F8-6168ECA49DB9}" type="presOf" srcId="{CBCD7083-ECC0-4F22-882D-F9959B94AD0C}" destId="{0EA50B5C-00B5-4775-A80D-E1FE1D10233D}" srcOrd="0" destOrd="0" presId="urn:microsoft.com/office/officeart/2005/8/layout/orgChart1"/>
    <dgm:cxn modelId="{64150CE0-6A16-40F0-BE37-7B4B8547E21D}" srcId="{7F61E200-7E44-4729-8107-927D2E3112D2}" destId="{ACC95527-851D-4025-BF68-B714516E7A43}" srcOrd="1" destOrd="0" parTransId="{5BE6F562-3420-4C56-A6CE-74A6B149988C}" sibTransId="{BB2301CB-2F4D-4B9F-B1E2-09264854959F}"/>
    <dgm:cxn modelId="{402D8110-40AB-4F78-8FEA-26EBB33BE38E}" srcId="{C7A2F260-31C3-45E4-99D4-7E8EBACA27B6}" destId="{7F61E200-7E44-4729-8107-927D2E3112D2}" srcOrd="1" destOrd="0" parTransId="{191F1495-7CF1-4E2E-886C-28F28456BE76}" sibTransId="{B89584EC-4F8C-4856-9301-11A2BDE3C951}"/>
    <dgm:cxn modelId="{B47433BD-AC18-4B9E-9E14-A46875B9C88A}" type="presOf" srcId="{642B48E9-401B-43CE-801F-F120ADDAA2E8}" destId="{130BC3DB-182B-4983-AD3B-486159CBBEC5}" srcOrd="1" destOrd="0" presId="urn:microsoft.com/office/officeart/2005/8/layout/orgChart1"/>
    <dgm:cxn modelId="{C5601956-23D2-43D3-A05A-B8049837F836}" type="presOf" srcId="{32CD3DFB-0D52-4E13-9D30-94B497242BEF}" destId="{3912754B-DCB2-4745-9A6B-3F67BF1B8369}" srcOrd="1" destOrd="0" presId="urn:microsoft.com/office/officeart/2005/8/layout/orgChart1"/>
    <dgm:cxn modelId="{7154E3A9-1ED6-4D20-BEE0-EFA029DE7AE1}" type="presOf" srcId="{CBCD7083-ECC0-4F22-882D-F9959B94AD0C}" destId="{3E36F5C6-581A-4F2D-8855-BDFCD2AB6DCB}" srcOrd="1" destOrd="0" presId="urn:microsoft.com/office/officeart/2005/8/layout/orgChart1"/>
    <dgm:cxn modelId="{9E0B3EAC-E552-4FD0-B61A-04679B84F2E8}" type="presOf" srcId="{C7A2F260-31C3-45E4-99D4-7E8EBACA27B6}" destId="{C9055514-8D86-4042-AA4D-196C3B5F37A1}" srcOrd="0" destOrd="0" presId="urn:microsoft.com/office/officeart/2005/8/layout/orgChart1"/>
    <dgm:cxn modelId="{8B8512A4-9C4B-487F-97B7-E0C18C1E1ED8}" type="presOf" srcId="{5BE6F562-3420-4C56-A6CE-74A6B149988C}" destId="{7E62985C-D145-4BD9-B980-12232F3DF961}" srcOrd="0" destOrd="0" presId="urn:microsoft.com/office/officeart/2005/8/layout/orgChart1"/>
    <dgm:cxn modelId="{FC090561-82F7-4906-BA99-14C6B4179732}" srcId="{82650F51-E757-450B-A881-3C0A0AED5952}" destId="{47A4DD2A-A218-41F3-86AB-76A1FED657F4}" srcOrd="2" destOrd="0" parTransId="{D08956CD-ECB2-45FC-A8C6-683D0672C967}" sibTransId="{7990422C-7F56-4B6E-B264-56350F46E9DF}"/>
    <dgm:cxn modelId="{6E80B33E-D73F-42D5-B695-82E52FDF0826}" type="presOf" srcId="{82650F51-E757-450B-A881-3C0A0AED5952}" destId="{B30BA376-CE2F-466A-ACAA-3A21BAE3371C}" srcOrd="1" destOrd="0" presId="urn:microsoft.com/office/officeart/2005/8/layout/orgChart1"/>
    <dgm:cxn modelId="{EB84897A-3FE0-4006-B554-CFDBC1FC2B50}" type="presOf" srcId="{E50F74A8-CBA4-42C4-813A-9433EAE79AEE}" destId="{1FA9ECC4-FE2D-4B8E-9C95-439F9D2282FB}" srcOrd="0" destOrd="0" presId="urn:microsoft.com/office/officeart/2005/8/layout/orgChart1"/>
    <dgm:cxn modelId="{20FF25EE-2061-4652-A1D4-133EACF9AEA6}" srcId="{DD8D9C14-07ED-4D5A-A30E-F1A159AC82D6}" destId="{C3632337-0696-4D81-AC3F-ECC835ADDDC7}" srcOrd="1" destOrd="0" parTransId="{6B23A036-31EF-4F0E-928B-834D90E3DB09}" sibTransId="{BCC4C8BA-4597-497D-BB2B-A4F0EFD02C97}"/>
    <dgm:cxn modelId="{29182066-F88E-46FF-9B03-36A163762D9F}" type="presOf" srcId="{7F61E200-7E44-4729-8107-927D2E3112D2}" destId="{FA2FF696-D9D0-4DF4-8561-0B16685151B7}" srcOrd="1" destOrd="0" presId="urn:microsoft.com/office/officeart/2005/8/layout/orgChart1"/>
    <dgm:cxn modelId="{7B2DEE3A-35AA-4D1D-BEDF-C761F14A4DDC}" type="presOf" srcId="{108090FF-ED45-4067-8E02-F93720C81976}" destId="{D273CDE4-2057-44AB-8E0C-C21DAC163CD8}" srcOrd="0" destOrd="0" presId="urn:microsoft.com/office/officeart/2005/8/layout/orgChart1"/>
    <dgm:cxn modelId="{DE43597D-CC1A-45FE-AFD3-7A75D0E57711}" type="presOf" srcId="{DD8D9C14-07ED-4D5A-A30E-F1A159AC82D6}" destId="{A4C6CBD2-8162-4C24-88A3-CF40D7EEAEAF}" srcOrd="1" destOrd="0" presId="urn:microsoft.com/office/officeart/2005/8/layout/orgChart1"/>
    <dgm:cxn modelId="{9958A645-819D-47CD-8041-804CE24D74CD}" type="presOf" srcId="{431970C4-3430-4BFD-BB31-A4D1D4AB61FA}" destId="{3302D181-16BD-4664-A7CA-279366AAAA8B}" srcOrd="0" destOrd="0" presId="urn:microsoft.com/office/officeart/2005/8/layout/orgChart1"/>
    <dgm:cxn modelId="{2D665B59-1037-4296-8778-2EF1CB2CC707}" type="presOf" srcId="{D08956CD-ECB2-45FC-A8C6-683D0672C967}" destId="{57FAD35B-F508-4F2F-A5FB-B806CFF90947}" srcOrd="0" destOrd="0" presId="urn:microsoft.com/office/officeart/2005/8/layout/orgChart1"/>
    <dgm:cxn modelId="{274D71FC-F997-4A1F-B875-1616A90A5B96}" type="presOf" srcId="{EC920AB8-3B27-4578-9D3D-F0255F047284}" destId="{68498528-4D97-410B-B299-661C45D1629F}" srcOrd="0" destOrd="0" presId="urn:microsoft.com/office/officeart/2005/8/layout/orgChart1"/>
    <dgm:cxn modelId="{31F18D37-5134-46AA-B2C0-1B64A0DEB4D4}" type="presOf" srcId="{A7C1995B-3A30-458B-9FE7-2DBB9EE69157}" destId="{02F7E59B-18AC-443D-987B-A30C59479834}" srcOrd="0" destOrd="0" presId="urn:microsoft.com/office/officeart/2005/8/layout/orgChart1"/>
    <dgm:cxn modelId="{5B83CB27-051F-4531-84F8-51755967793B}" type="presOf" srcId="{DD8D9C14-07ED-4D5A-A30E-F1A159AC82D6}" destId="{C0E1043B-60E0-4CBB-8867-1AA0F5F87D4C}" srcOrd="0" destOrd="0" presId="urn:microsoft.com/office/officeart/2005/8/layout/orgChart1"/>
    <dgm:cxn modelId="{CF40A018-10F1-4D96-86C1-F61BDA86A656}" type="presOf" srcId="{381CD513-2CD5-42C0-AAA3-1909D17A74BF}" destId="{E495087F-274F-4738-B22E-F56028DFEFA5}" srcOrd="0" destOrd="0" presId="urn:microsoft.com/office/officeart/2005/8/layout/orgChart1"/>
    <dgm:cxn modelId="{C773B31E-5455-4F84-95D3-03CF2A9D75C4}" type="presOf" srcId="{A26531D4-745F-4D2B-8108-75C1A03968BD}" destId="{C9CFB461-1ABD-4233-B933-3B1998D6D484}" srcOrd="0" destOrd="0" presId="urn:microsoft.com/office/officeart/2005/8/layout/orgChart1"/>
    <dgm:cxn modelId="{ED283027-622D-4D3B-8B1C-6BA7F30DBD69}" srcId="{CBCD7083-ECC0-4F22-882D-F9959B94AD0C}" destId="{1C761EF6-515D-4CF5-97D3-321C47C33BA8}" srcOrd="0" destOrd="0" parTransId="{7CC7C6A9-1F1D-40B4-B756-CC8E42F2A0E7}" sibTransId="{4A90EBD7-71C1-499D-98E0-8A67F0036CA5}"/>
    <dgm:cxn modelId="{955E999F-175E-42D3-A3EE-F28A908B213C}" type="presOf" srcId="{AE92B86C-82E8-4D40-8A7C-3BA1CA4E0C88}" destId="{AF1A57DD-9116-49EB-A574-F72D5338E0A2}" srcOrd="0" destOrd="0" presId="urn:microsoft.com/office/officeart/2005/8/layout/orgChart1"/>
    <dgm:cxn modelId="{983A3FF5-9945-41CC-A6D6-8D2E2898C6A6}" type="presOf" srcId="{1C761EF6-515D-4CF5-97D3-321C47C33BA8}" destId="{24D35407-C837-47A0-8BB6-015B33B6B090}" srcOrd="1" destOrd="0" presId="urn:microsoft.com/office/officeart/2005/8/layout/orgChart1"/>
    <dgm:cxn modelId="{3433258F-D30C-4639-AF12-92B1A5FEF241}" type="presOf" srcId="{47A4DD2A-A218-41F3-86AB-76A1FED657F4}" destId="{D6DF19C3-ED6E-4453-9735-8E27F45B7E2A}" srcOrd="1" destOrd="0" presId="urn:microsoft.com/office/officeart/2005/8/layout/orgChart1"/>
    <dgm:cxn modelId="{06811D0D-8B10-4D8B-B566-209709E44412}" type="presOf" srcId="{ACC95527-851D-4025-BF68-B714516E7A43}" destId="{9A327D25-D425-4695-97C5-CDEB3198CDA3}" srcOrd="0" destOrd="0" presId="urn:microsoft.com/office/officeart/2005/8/layout/orgChart1"/>
    <dgm:cxn modelId="{45F359FC-3CCA-46AA-8105-4B0CF5D5B539}" type="presOf" srcId="{D9D7A3DA-0458-4CD0-B676-74DC1B9D8F10}" destId="{837591B9-6F99-4A8C-AB67-78412E8D059D}" srcOrd="0" destOrd="0" presId="urn:microsoft.com/office/officeart/2005/8/layout/orgChart1"/>
    <dgm:cxn modelId="{33729DCC-5A67-4672-B296-052CB7BDFC84}" srcId="{82650F51-E757-450B-A881-3C0A0AED5952}" destId="{43C13117-38BB-4C96-AD0E-889FDD000430}" srcOrd="1" destOrd="0" parTransId="{A7C1995B-3A30-458B-9FE7-2DBB9EE69157}" sibTransId="{356A1A7F-96DE-4DF7-9722-9AF02217E047}"/>
    <dgm:cxn modelId="{DB1FBD61-D19C-45B7-8EDB-DA63708DE648}" type="presOf" srcId="{82650F51-E757-450B-A881-3C0A0AED5952}" destId="{CA19AB2D-71DE-440D-861F-16CD17C7EC90}" srcOrd="0" destOrd="0" presId="urn:microsoft.com/office/officeart/2005/8/layout/orgChart1"/>
    <dgm:cxn modelId="{616E49AF-4D80-48C3-84A2-A242807817ED}" srcId="{DD8D9C14-07ED-4D5A-A30E-F1A159AC82D6}" destId="{584729ED-4FB6-4EB2-ACA9-F2024D3C3BD3}" srcOrd="0" destOrd="0" parTransId="{5C3D562C-694E-4A88-A7C3-C385A81359F0}" sibTransId="{2F687E08-7A45-4676-97DC-0F9F8B80975F}"/>
    <dgm:cxn modelId="{159BA504-22CA-4778-B4DC-3C8D591C51AE}" type="presOf" srcId="{6B23A036-31EF-4F0E-928B-834D90E3DB09}" destId="{56445D6B-7FA9-40A1-B16B-320F76706BE2}" srcOrd="0" destOrd="0" presId="urn:microsoft.com/office/officeart/2005/8/layout/orgChart1"/>
    <dgm:cxn modelId="{F2F6CA87-8789-4F4A-BA7A-04A8DA72B522}" srcId="{1C761EF6-515D-4CF5-97D3-321C47C33BA8}" destId="{A26531D4-745F-4D2B-8108-75C1A03968BD}" srcOrd="1" destOrd="0" parTransId="{2743D573-A3C0-4EBA-8C00-4A1E042F13C0}" sibTransId="{E2192492-4D22-4466-AEA1-AD1C2A4BA9F5}"/>
    <dgm:cxn modelId="{64593B63-B0F5-45C5-95D8-18CC39A3E49D}" srcId="{DFF37069-7F5F-48E5-8492-592DD927205D}" destId="{EC920AB8-3B27-4578-9D3D-F0255F047284}" srcOrd="0" destOrd="0" parTransId="{03A5B301-E8D2-4CFA-AEDD-EE84733B335D}" sibTransId="{72CD29AC-AB57-475A-B287-52BB34E14744}"/>
    <dgm:cxn modelId="{44F73F66-991F-4984-9D0D-5EF7F27953D3}" type="presOf" srcId="{584729ED-4FB6-4EB2-ACA9-F2024D3C3BD3}" destId="{EE7C0952-68E8-452A-A4EA-4B7998DC4E32}" srcOrd="0" destOrd="0" presId="urn:microsoft.com/office/officeart/2005/8/layout/orgChart1"/>
    <dgm:cxn modelId="{BF8AA8DE-11A2-4762-94A5-AD41EB1C311B}" type="presOf" srcId="{C7A2F260-31C3-45E4-99D4-7E8EBACA27B6}" destId="{AEFD4C5A-ED77-4662-BC80-CBCB600DE685}" srcOrd="1" destOrd="0" presId="urn:microsoft.com/office/officeart/2005/8/layout/orgChart1"/>
    <dgm:cxn modelId="{60C1BEA8-FC91-474A-8DDF-44D0E44D0423}" srcId="{C7A2F260-31C3-45E4-99D4-7E8EBACA27B6}" destId="{82650F51-E757-450B-A881-3C0A0AED5952}" srcOrd="0" destOrd="0" parTransId="{DA7D67BB-BFF4-4751-98A3-C9368A9149DF}" sibTransId="{929BBCC8-507F-4B00-BD48-C42F5C942A6D}"/>
    <dgm:cxn modelId="{1931FD47-11CB-4E57-8E65-22E1A679075D}" type="presOf" srcId="{4FCDF8D5-CB08-4582-BFC6-6F7C5C51D070}" destId="{8DE51F0C-44D9-4A75-9158-005666A453D7}" srcOrd="0" destOrd="0" presId="urn:microsoft.com/office/officeart/2005/8/layout/orgChart1"/>
    <dgm:cxn modelId="{03D7F3E9-6964-49F4-A0BC-484BB2A1537B}" type="presOf" srcId="{DA7D67BB-BFF4-4751-98A3-C9368A9149DF}" destId="{F933952E-AC27-4473-9009-D2EB31DFE30D}" srcOrd="0" destOrd="0" presId="urn:microsoft.com/office/officeart/2005/8/layout/orgChart1"/>
    <dgm:cxn modelId="{FDD73007-BCFD-4EC8-A222-5B66FD47A78F}" type="presOf" srcId="{43C13117-38BB-4C96-AD0E-889FDD000430}" destId="{0DA92C5E-0660-444D-BF2E-7D3442E9F227}" srcOrd="0" destOrd="0" presId="urn:microsoft.com/office/officeart/2005/8/layout/orgChart1"/>
    <dgm:cxn modelId="{2CD77878-34DF-4A37-8D64-E421159C0C33}" type="presOf" srcId="{2743D573-A3C0-4EBA-8C00-4A1E042F13C0}" destId="{6B4152F9-C0EC-4A80-A0B4-E5F0F2B58BAF}" srcOrd="0" destOrd="0" presId="urn:microsoft.com/office/officeart/2005/8/layout/orgChart1"/>
    <dgm:cxn modelId="{94665D62-2F02-403A-AB47-4D2C1956BF15}" srcId="{381CD513-2CD5-42C0-AAA3-1909D17A74BF}" destId="{DD8D9C14-07ED-4D5A-A30E-F1A159AC82D6}" srcOrd="0" destOrd="0" parTransId="{4BF6A036-6C66-4C1D-87EC-4585AF065A95}" sibTransId="{3816BFCF-A906-4968-9550-6ADCEBA61983}"/>
    <dgm:cxn modelId="{BB01CACB-1214-4E0B-B5A7-75A6B5AAFE35}" type="presParOf" srcId="{94F87F39-0344-437F-A219-9893E812253B}" destId="{98392BA4-92B5-40A9-88A6-FE707E3252E2}" srcOrd="0" destOrd="0" presId="urn:microsoft.com/office/officeart/2005/8/layout/orgChart1"/>
    <dgm:cxn modelId="{6C2D4828-A9BB-4D08-9DE6-DF78B64B76D2}" type="presParOf" srcId="{98392BA4-92B5-40A9-88A6-FE707E3252E2}" destId="{32CF145E-C0F5-4126-8822-4096BF8333F3}" srcOrd="0" destOrd="0" presId="urn:microsoft.com/office/officeart/2005/8/layout/orgChart1"/>
    <dgm:cxn modelId="{D3D152F4-751D-4ABC-A5B1-680B674CD50D}" type="presParOf" srcId="{32CF145E-C0F5-4126-8822-4096BF8333F3}" destId="{68498528-4D97-410B-B299-661C45D1629F}" srcOrd="0" destOrd="0" presId="urn:microsoft.com/office/officeart/2005/8/layout/orgChart1"/>
    <dgm:cxn modelId="{E0636308-8886-4C51-ADA9-131051519C6F}" type="presParOf" srcId="{32CF145E-C0F5-4126-8822-4096BF8333F3}" destId="{81BE1C9B-77D2-4CA4-870F-E58EB2B5B31F}" srcOrd="1" destOrd="0" presId="urn:microsoft.com/office/officeart/2005/8/layout/orgChart1"/>
    <dgm:cxn modelId="{EDDF92F5-AFDF-492A-BDF0-FE14F72ED4EC}" type="presParOf" srcId="{98392BA4-92B5-40A9-88A6-FE707E3252E2}" destId="{99178FDB-2821-491A-826C-55558A612FE8}" srcOrd="1" destOrd="0" presId="urn:microsoft.com/office/officeart/2005/8/layout/orgChart1"/>
    <dgm:cxn modelId="{4BC87F50-1833-4A64-9B36-1002B25487DD}" type="presParOf" srcId="{99178FDB-2821-491A-826C-55558A612FE8}" destId="{837591B9-6F99-4A8C-AB67-78412E8D059D}" srcOrd="0" destOrd="0" presId="urn:microsoft.com/office/officeart/2005/8/layout/orgChart1"/>
    <dgm:cxn modelId="{0D98E47E-127A-46FD-BBDF-4B40524DDDCB}" type="presParOf" srcId="{99178FDB-2821-491A-826C-55558A612FE8}" destId="{76C7D9A4-119B-48E0-BACA-FFCCE53EBB5E}" srcOrd="1" destOrd="0" presId="urn:microsoft.com/office/officeart/2005/8/layout/orgChart1"/>
    <dgm:cxn modelId="{08DA69C6-4F40-43C8-A23B-CDDF3CA53415}" type="presParOf" srcId="{76C7D9A4-119B-48E0-BACA-FFCCE53EBB5E}" destId="{55BFF140-DBCD-4993-94B9-00A7975E8785}" srcOrd="0" destOrd="0" presId="urn:microsoft.com/office/officeart/2005/8/layout/orgChart1"/>
    <dgm:cxn modelId="{5A6C7EF8-C62B-4C13-A678-FC5A00F9EED7}" type="presParOf" srcId="{55BFF140-DBCD-4993-94B9-00A7975E8785}" destId="{C9055514-8D86-4042-AA4D-196C3B5F37A1}" srcOrd="0" destOrd="0" presId="urn:microsoft.com/office/officeart/2005/8/layout/orgChart1"/>
    <dgm:cxn modelId="{93FF131E-AA35-4C1E-ACCE-A27B4956BD99}" type="presParOf" srcId="{55BFF140-DBCD-4993-94B9-00A7975E8785}" destId="{AEFD4C5A-ED77-4662-BC80-CBCB600DE685}" srcOrd="1" destOrd="0" presId="urn:microsoft.com/office/officeart/2005/8/layout/orgChart1"/>
    <dgm:cxn modelId="{0E4C2606-B6CE-43C3-A84C-902692D0D584}" type="presParOf" srcId="{76C7D9A4-119B-48E0-BACA-FFCCE53EBB5E}" destId="{3EB3366F-DABB-44CA-B8E7-E61DB7B3190B}" srcOrd="1" destOrd="0" presId="urn:microsoft.com/office/officeart/2005/8/layout/orgChart1"/>
    <dgm:cxn modelId="{1ABC25DF-AFA6-49F8-8F97-36C72F6B096F}" type="presParOf" srcId="{3EB3366F-DABB-44CA-B8E7-E61DB7B3190B}" destId="{F933952E-AC27-4473-9009-D2EB31DFE30D}" srcOrd="0" destOrd="0" presId="urn:microsoft.com/office/officeart/2005/8/layout/orgChart1"/>
    <dgm:cxn modelId="{99FF4AFA-277A-4B7B-A4AE-981B144A9143}" type="presParOf" srcId="{3EB3366F-DABB-44CA-B8E7-E61DB7B3190B}" destId="{3BD54C60-5B48-42EF-B8F5-7971426C315C}" srcOrd="1" destOrd="0" presId="urn:microsoft.com/office/officeart/2005/8/layout/orgChart1"/>
    <dgm:cxn modelId="{35CE4CA6-BED1-4DD0-A3D3-4C4E76909F08}" type="presParOf" srcId="{3BD54C60-5B48-42EF-B8F5-7971426C315C}" destId="{8BAD2672-4EDE-4E40-ADD6-EF60150839BE}" srcOrd="0" destOrd="0" presId="urn:microsoft.com/office/officeart/2005/8/layout/orgChart1"/>
    <dgm:cxn modelId="{62683ADF-D260-4D9A-8F26-76B9C9291FB0}" type="presParOf" srcId="{8BAD2672-4EDE-4E40-ADD6-EF60150839BE}" destId="{CA19AB2D-71DE-440D-861F-16CD17C7EC90}" srcOrd="0" destOrd="0" presId="urn:microsoft.com/office/officeart/2005/8/layout/orgChart1"/>
    <dgm:cxn modelId="{A8755E0C-4919-4ADD-AA2C-91CAAAEFD966}" type="presParOf" srcId="{8BAD2672-4EDE-4E40-ADD6-EF60150839BE}" destId="{B30BA376-CE2F-466A-ACAA-3A21BAE3371C}" srcOrd="1" destOrd="0" presId="urn:microsoft.com/office/officeart/2005/8/layout/orgChart1"/>
    <dgm:cxn modelId="{016A29AF-A0B9-418B-AAEC-87C42256B374}" type="presParOf" srcId="{3BD54C60-5B48-42EF-B8F5-7971426C315C}" destId="{3E9FDA51-A17A-4848-96D9-6508B25E6F43}" srcOrd="1" destOrd="0" presId="urn:microsoft.com/office/officeart/2005/8/layout/orgChart1"/>
    <dgm:cxn modelId="{BF56D1C7-A74A-4F2F-9A0A-671E6548B76F}" type="presParOf" srcId="{3E9FDA51-A17A-4848-96D9-6508B25E6F43}" destId="{1FA9ECC4-FE2D-4B8E-9C95-439F9D2282FB}" srcOrd="0" destOrd="0" presId="urn:microsoft.com/office/officeart/2005/8/layout/orgChart1"/>
    <dgm:cxn modelId="{CC1C2E37-3DCD-4741-B741-7E6956C89C78}" type="presParOf" srcId="{3E9FDA51-A17A-4848-96D9-6508B25E6F43}" destId="{9AFB73AC-D608-4926-9260-59C29415819F}" srcOrd="1" destOrd="0" presId="urn:microsoft.com/office/officeart/2005/8/layout/orgChart1"/>
    <dgm:cxn modelId="{00CD367B-E527-41C4-B527-9A5F52065503}" type="presParOf" srcId="{9AFB73AC-D608-4926-9260-59C29415819F}" destId="{7CCCB8AE-0C4A-4221-B05B-7DBC3EE388DD}" srcOrd="0" destOrd="0" presId="urn:microsoft.com/office/officeart/2005/8/layout/orgChart1"/>
    <dgm:cxn modelId="{F0D4C437-04F7-460B-A2D8-6BE7BFF3F13F}" type="presParOf" srcId="{7CCCB8AE-0C4A-4221-B05B-7DBC3EE388DD}" destId="{F8CF71EF-04EA-4866-A0CB-54F688EFDB55}" srcOrd="0" destOrd="0" presId="urn:microsoft.com/office/officeart/2005/8/layout/orgChart1"/>
    <dgm:cxn modelId="{9EE4D1B1-8A8F-4ADF-A843-45A44EC87D33}" type="presParOf" srcId="{7CCCB8AE-0C4A-4221-B05B-7DBC3EE388DD}" destId="{130BC3DB-182B-4983-AD3B-486159CBBEC5}" srcOrd="1" destOrd="0" presId="urn:microsoft.com/office/officeart/2005/8/layout/orgChart1"/>
    <dgm:cxn modelId="{D890CDC4-D5CC-4F86-87A8-057D06359E27}" type="presParOf" srcId="{9AFB73AC-D608-4926-9260-59C29415819F}" destId="{87E5290C-6DE7-4ED3-8C51-E99F76864E34}" srcOrd="1" destOrd="0" presId="urn:microsoft.com/office/officeart/2005/8/layout/orgChart1"/>
    <dgm:cxn modelId="{4A0CF286-D2D3-4A84-8511-03C9941027AD}" type="presParOf" srcId="{9AFB73AC-D608-4926-9260-59C29415819F}" destId="{93D354EC-5A0A-46CB-8A54-2361C93CC4AA}" srcOrd="2" destOrd="0" presId="urn:microsoft.com/office/officeart/2005/8/layout/orgChart1"/>
    <dgm:cxn modelId="{0C196D85-B253-4BF6-97A9-D0343DAAE6FC}" type="presParOf" srcId="{3E9FDA51-A17A-4848-96D9-6508B25E6F43}" destId="{02F7E59B-18AC-443D-987B-A30C59479834}" srcOrd="2" destOrd="0" presId="urn:microsoft.com/office/officeart/2005/8/layout/orgChart1"/>
    <dgm:cxn modelId="{DAB685F9-17CF-49C6-A1C5-266523D39FEA}" type="presParOf" srcId="{3E9FDA51-A17A-4848-96D9-6508B25E6F43}" destId="{7BF450C2-4A0B-4760-B1E1-D2F2AC785133}" srcOrd="3" destOrd="0" presId="urn:microsoft.com/office/officeart/2005/8/layout/orgChart1"/>
    <dgm:cxn modelId="{64355CCD-5B50-4C43-A6D4-59FDC2DBB665}" type="presParOf" srcId="{7BF450C2-4A0B-4760-B1E1-D2F2AC785133}" destId="{27D099C4-49B6-43E4-82A5-D62CBBAAE93C}" srcOrd="0" destOrd="0" presId="urn:microsoft.com/office/officeart/2005/8/layout/orgChart1"/>
    <dgm:cxn modelId="{379EDD36-5D1C-4137-8B4E-FD037A770B31}" type="presParOf" srcId="{27D099C4-49B6-43E4-82A5-D62CBBAAE93C}" destId="{0DA92C5E-0660-444D-BF2E-7D3442E9F227}" srcOrd="0" destOrd="0" presId="urn:microsoft.com/office/officeart/2005/8/layout/orgChart1"/>
    <dgm:cxn modelId="{A20C6F6F-5580-4077-973B-AAA5D91F42C4}" type="presParOf" srcId="{27D099C4-49B6-43E4-82A5-D62CBBAAE93C}" destId="{63097B26-6266-4494-AC06-2E20467D58A1}" srcOrd="1" destOrd="0" presId="urn:microsoft.com/office/officeart/2005/8/layout/orgChart1"/>
    <dgm:cxn modelId="{890B84FD-6864-4AB2-899E-8A5FF03FB7F9}" type="presParOf" srcId="{7BF450C2-4A0B-4760-B1E1-D2F2AC785133}" destId="{A28DBC29-4695-419A-8C7D-838A030E36AD}" srcOrd="1" destOrd="0" presId="urn:microsoft.com/office/officeart/2005/8/layout/orgChart1"/>
    <dgm:cxn modelId="{A1294546-EADB-415C-B4C8-AEDC63A2DDE8}" type="presParOf" srcId="{7BF450C2-4A0B-4760-B1E1-D2F2AC785133}" destId="{FE40F2E2-56C5-4AE3-A8F4-F73BD4C86E6E}" srcOrd="2" destOrd="0" presId="urn:microsoft.com/office/officeart/2005/8/layout/orgChart1"/>
    <dgm:cxn modelId="{B21AA333-18C8-4A0D-9EB0-66C27B89D507}" type="presParOf" srcId="{3E9FDA51-A17A-4848-96D9-6508B25E6F43}" destId="{57FAD35B-F508-4F2F-A5FB-B806CFF90947}" srcOrd="4" destOrd="0" presId="urn:microsoft.com/office/officeart/2005/8/layout/orgChart1"/>
    <dgm:cxn modelId="{31834B04-82FC-4526-8231-F3CCDB64D565}" type="presParOf" srcId="{3E9FDA51-A17A-4848-96D9-6508B25E6F43}" destId="{57CCC76A-D38F-4543-B74D-43AEE7950EE9}" srcOrd="5" destOrd="0" presId="urn:microsoft.com/office/officeart/2005/8/layout/orgChart1"/>
    <dgm:cxn modelId="{2F50E2B9-A64F-41A7-A87F-23E317941166}" type="presParOf" srcId="{57CCC76A-D38F-4543-B74D-43AEE7950EE9}" destId="{B64763EC-7F16-4F19-817C-82A5BBFBC01C}" srcOrd="0" destOrd="0" presId="urn:microsoft.com/office/officeart/2005/8/layout/orgChart1"/>
    <dgm:cxn modelId="{0D2C70C8-4557-4E00-B1F4-6F90546573A2}" type="presParOf" srcId="{B64763EC-7F16-4F19-817C-82A5BBFBC01C}" destId="{995A9AD6-277C-449F-B068-C692A9B57C77}" srcOrd="0" destOrd="0" presId="urn:microsoft.com/office/officeart/2005/8/layout/orgChart1"/>
    <dgm:cxn modelId="{EFEC85DE-E9DE-4BE5-8F26-3EC88DB91327}" type="presParOf" srcId="{B64763EC-7F16-4F19-817C-82A5BBFBC01C}" destId="{D6DF19C3-ED6E-4453-9735-8E27F45B7E2A}" srcOrd="1" destOrd="0" presId="urn:microsoft.com/office/officeart/2005/8/layout/orgChart1"/>
    <dgm:cxn modelId="{761252DB-A2D5-413C-A8F1-080937949CC5}" type="presParOf" srcId="{57CCC76A-D38F-4543-B74D-43AEE7950EE9}" destId="{E7DB632A-FEA0-4EB7-98FE-C087300C0F1D}" srcOrd="1" destOrd="0" presId="urn:microsoft.com/office/officeart/2005/8/layout/orgChart1"/>
    <dgm:cxn modelId="{1F4DD805-B25B-439E-8F63-E7C6078AC210}" type="presParOf" srcId="{57CCC76A-D38F-4543-B74D-43AEE7950EE9}" destId="{9085B129-F78A-4422-BAC5-FE512A7272B4}" srcOrd="2" destOrd="0" presId="urn:microsoft.com/office/officeart/2005/8/layout/orgChart1"/>
    <dgm:cxn modelId="{13005B71-A61D-4099-8DE5-FF893DF5CE4B}" type="presParOf" srcId="{3BD54C60-5B48-42EF-B8F5-7971426C315C}" destId="{ED5EA951-D35D-40CE-A0DF-002024A996EA}" srcOrd="2" destOrd="0" presId="urn:microsoft.com/office/officeart/2005/8/layout/orgChart1"/>
    <dgm:cxn modelId="{7065CDC0-1171-414E-BA2A-0CA8FAF346A5}" type="presParOf" srcId="{3EB3366F-DABB-44CA-B8E7-E61DB7B3190B}" destId="{F74788C6-7FC4-47E7-92A3-A8FC40DC78C1}" srcOrd="2" destOrd="0" presId="urn:microsoft.com/office/officeart/2005/8/layout/orgChart1"/>
    <dgm:cxn modelId="{8C240F24-EAAC-4AE4-80BB-0452426AD43E}" type="presParOf" srcId="{3EB3366F-DABB-44CA-B8E7-E61DB7B3190B}" destId="{3ED6ED04-C30B-4AF7-9795-387ED36DC1F8}" srcOrd="3" destOrd="0" presId="urn:microsoft.com/office/officeart/2005/8/layout/orgChart1"/>
    <dgm:cxn modelId="{C1617A6D-0433-4AC6-94FA-AF7E1B7CACCD}" type="presParOf" srcId="{3ED6ED04-C30B-4AF7-9795-387ED36DC1F8}" destId="{CB1ACD00-3264-4A9F-9B24-8BDD7C2BF18A}" srcOrd="0" destOrd="0" presId="urn:microsoft.com/office/officeart/2005/8/layout/orgChart1"/>
    <dgm:cxn modelId="{DC12DBFD-D1BF-4D23-858E-E244561E4984}" type="presParOf" srcId="{CB1ACD00-3264-4A9F-9B24-8BDD7C2BF18A}" destId="{33919E70-8766-44E9-81A5-0A886BCF7414}" srcOrd="0" destOrd="0" presId="urn:microsoft.com/office/officeart/2005/8/layout/orgChart1"/>
    <dgm:cxn modelId="{387E3B8E-07A6-418D-BFA2-E7DFB62065FA}" type="presParOf" srcId="{CB1ACD00-3264-4A9F-9B24-8BDD7C2BF18A}" destId="{FA2FF696-D9D0-4DF4-8561-0B16685151B7}" srcOrd="1" destOrd="0" presId="urn:microsoft.com/office/officeart/2005/8/layout/orgChart1"/>
    <dgm:cxn modelId="{E3B050B7-0716-4026-96EE-C66FB37E93F7}" type="presParOf" srcId="{3ED6ED04-C30B-4AF7-9795-387ED36DC1F8}" destId="{00604A3E-5FB3-4B14-91AD-3F18EF210F79}" srcOrd="1" destOrd="0" presId="urn:microsoft.com/office/officeart/2005/8/layout/orgChart1"/>
    <dgm:cxn modelId="{80FAF7C1-78BB-4A9C-AB76-AC8297E822F2}" type="presParOf" srcId="{00604A3E-5FB3-4B14-91AD-3F18EF210F79}" destId="{D8D2B620-4A73-4E39-B1F8-BCD64930BC10}" srcOrd="0" destOrd="0" presId="urn:microsoft.com/office/officeart/2005/8/layout/orgChart1"/>
    <dgm:cxn modelId="{345B99B1-FF23-49FF-A232-943D1778AEA0}" type="presParOf" srcId="{00604A3E-5FB3-4B14-91AD-3F18EF210F79}" destId="{387C9B43-034C-4F31-9F00-771DEDBAE0E5}" srcOrd="1" destOrd="0" presId="urn:microsoft.com/office/officeart/2005/8/layout/orgChart1"/>
    <dgm:cxn modelId="{E2B4F414-372C-49A8-BEFB-0E6AC2F36710}" type="presParOf" srcId="{387C9B43-034C-4F31-9F00-771DEDBAE0E5}" destId="{2E19D290-8ED0-4E14-94A8-7D2720C81C43}" srcOrd="0" destOrd="0" presId="urn:microsoft.com/office/officeart/2005/8/layout/orgChart1"/>
    <dgm:cxn modelId="{8BA5FB75-8BD4-4A92-A6A6-98B97EA81EC7}" type="presParOf" srcId="{2E19D290-8ED0-4E14-94A8-7D2720C81C43}" destId="{69AE4035-2990-4E55-A2BC-CDC96F013328}" srcOrd="0" destOrd="0" presId="urn:microsoft.com/office/officeart/2005/8/layout/orgChart1"/>
    <dgm:cxn modelId="{137C4F2E-46D6-4C3F-B601-A64AFBC3CEAE}" type="presParOf" srcId="{2E19D290-8ED0-4E14-94A8-7D2720C81C43}" destId="{BB8E7069-B799-4C7E-9800-A69E26BB7434}" srcOrd="1" destOrd="0" presId="urn:microsoft.com/office/officeart/2005/8/layout/orgChart1"/>
    <dgm:cxn modelId="{90F6CD98-F7F4-4FE0-ABEC-1215C1799DF1}" type="presParOf" srcId="{387C9B43-034C-4F31-9F00-771DEDBAE0E5}" destId="{84EE7C07-8A25-4D16-99F2-41CC1B09B03E}" srcOrd="1" destOrd="0" presId="urn:microsoft.com/office/officeart/2005/8/layout/orgChart1"/>
    <dgm:cxn modelId="{063722B3-5AD8-432A-A522-2B8CA6A4538D}" type="presParOf" srcId="{387C9B43-034C-4F31-9F00-771DEDBAE0E5}" destId="{17B00B8F-30AE-40DD-AC11-C08FC0E27F53}" srcOrd="2" destOrd="0" presId="urn:microsoft.com/office/officeart/2005/8/layout/orgChart1"/>
    <dgm:cxn modelId="{8A0D6581-B877-4B7A-9ED4-D070D4CF7305}" type="presParOf" srcId="{00604A3E-5FB3-4B14-91AD-3F18EF210F79}" destId="{7E62985C-D145-4BD9-B980-12232F3DF961}" srcOrd="2" destOrd="0" presId="urn:microsoft.com/office/officeart/2005/8/layout/orgChart1"/>
    <dgm:cxn modelId="{82A7259B-CCD8-4D39-8606-44829A7B288B}" type="presParOf" srcId="{00604A3E-5FB3-4B14-91AD-3F18EF210F79}" destId="{CC869D02-4B8B-442B-A513-C867E2D2B327}" srcOrd="3" destOrd="0" presId="urn:microsoft.com/office/officeart/2005/8/layout/orgChart1"/>
    <dgm:cxn modelId="{8F5BC916-6DAD-482C-8B35-7364F3B936BD}" type="presParOf" srcId="{CC869D02-4B8B-442B-A513-C867E2D2B327}" destId="{2460E068-87A1-400B-9E85-87976B89B3AE}" srcOrd="0" destOrd="0" presId="urn:microsoft.com/office/officeart/2005/8/layout/orgChart1"/>
    <dgm:cxn modelId="{2A181200-12F3-4589-90F1-0031D5877219}" type="presParOf" srcId="{2460E068-87A1-400B-9E85-87976B89B3AE}" destId="{9A327D25-D425-4695-97C5-CDEB3198CDA3}" srcOrd="0" destOrd="0" presId="urn:microsoft.com/office/officeart/2005/8/layout/orgChart1"/>
    <dgm:cxn modelId="{55793B56-86A2-4623-892B-931DD9C5623B}" type="presParOf" srcId="{2460E068-87A1-400B-9E85-87976B89B3AE}" destId="{EEF901C3-19D6-4F8A-8B64-1C9453D630EA}" srcOrd="1" destOrd="0" presId="urn:microsoft.com/office/officeart/2005/8/layout/orgChart1"/>
    <dgm:cxn modelId="{D41120F4-18CB-403A-964C-0B20B46EADF4}" type="presParOf" srcId="{CC869D02-4B8B-442B-A513-C867E2D2B327}" destId="{9942D89E-A52C-400A-89F4-030839EBC74A}" srcOrd="1" destOrd="0" presId="urn:microsoft.com/office/officeart/2005/8/layout/orgChart1"/>
    <dgm:cxn modelId="{3BE6649D-899F-471A-B1E2-E10A16FA37C3}" type="presParOf" srcId="{CC869D02-4B8B-442B-A513-C867E2D2B327}" destId="{21729649-ACD7-4808-914B-6A84D3CC698E}" srcOrd="2" destOrd="0" presId="urn:microsoft.com/office/officeart/2005/8/layout/orgChart1"/>
    <dgm:cxn modelId="{11C1FC28-44E9-4835-881C-B777F2644D69}" type="presParOf" srcId="{3ED6ED04-C30B-4AF7-9795-387ED36DC1F8}" destId="{76FE7AE9-34A6-4F42-9EC3-5948F1522A78}" srcOrd="2" destOrd="0" presId="urn:microsoft.com/office/officeart/2005/8/layout/orgChart1"/>
    <dgm:cxn modelId="{779D1254-2E15-439F-8264-6E76571BD563}" type="presParOf" srcId="{76C7D9A4-119B-48E0-BACA-FFCCE53EBB5E}" destId="{C076E4EA-58CA-4CB1-A7C9-7C3B03AA84AA}" srcOrd="2" destOrd="0" presId="urn:microsoft.com/office/officeart/2005/8/layout/orgChart1"/>
    <dgm:cxn modelId="{97725B72-86A8-498B-819D-0148973F726A}" type="presParOf" srcId="{99178FDB-2821-491A-826C-55558A612FE8}" destId="{8DE51F0C-44D9-4A75-9158-005666A453D7}" srcOrd="2" destOrd="0" presId="urn:microsoft.com/office/officeart/2005/8/layout/orgChart1"/>
    <dgm:cxn modelId="{923C8521-48CE-4D55-9B7F-9485BF0A6FFC}" type="presParOf" srcId="{99178FDB-2821-491A-826C-55558A612FE8}" destId="{46003238-BC80-4FF1-86AA-07CD5BF20906}" srcOrd="3" destOrd="0" presId="urn:microsoft.com/office/officeart/2005/8/layout/orgChart1"/>
    <dgm:cxn modelId="{04C48814-6D6E-4DFC-8018-F701C4BF8178}" type="presParOf" srcId="{46003238-BC80-4FF1-86AA-07CD5BF20906}" destId="{E987EB04-0886-46DA-9FF4-6BBF5D3354EB}" srcOrd="0" destOrd="0" presId="urn:microsoft.com/office/officeart/2005/8/layout/orgChart1"/>
    <dgm:cxn modelId="{C1DA512A-5232-4425-9098-5B6522AA203D}" type="presParOf" srcId="{E987EB04-0886-46DA-9FF4-6BBF5D3354EB}" destId="{0EA50B5C-00B5-4775-A80D-E1FE1D10233D}" srcOrd="0" destOrd="0" presId="urn:microsoft.com/office/officeart/2005/8/layout/orgChart1"/>
    <dgm:cxn modelId="{5138406A-ABA2-45F6-A8CC-0CABB078BDB9}" type="presParOf" srcId="{E987EB04-0886-46DA-9FF4-6BBF5D3354EB}" destId="{3E36F5C6-581A-4F2D-8855-BDFCD2AB6DCB}" srcOrd="1" destOrd="0" presId="urn:microsoft.com/office/officeart/2005/8/layout/orgChart1"/>
    <dgm:cxn modelId="{27E86F6F-BFE9-418C-AFDA-C6F6000039DD}" type="presParOf" srcId="{46003238-BC80-4FF1-86AA-07CD5BF20906}" destId="{9F472516-2C0C-4390-87C9-13B952A26A63}" srcOrd="1" destOrd="0" presId="urn:microsoft.com/office/officeart/2005/8/layout/orgChart1"/>
    <dgm:cxn modelId="{0D99CF96-CA87-46B8-9538-E68F4A435862}" type="presParOf" srcId="{9F472516-2C0C-4390-87C9-13B952A26A63}" destId="{12EA139C-888B-421A-92B8-57AE85FC8595}" srcOrd="0" destOrd="0" presId="urn:microsoft.com/office/officeart/2005/8/layout/orgChart1"/>
    <dgm:cxn modelId="{9AA9DCBF-3FED-477A-B6CA-4D6C239A1537}" type="presParOf" srcId="{9F472516-2C0C-4390-87C9-13B952A26A63}" destId="{49AFF189-17C1-46B2-8B3C-86595601C7F1}" srcOrd="1" destOrd="0" presId="urn:microsoft.com/office/officeart/2005/8/layout/orgChart1"/>
    <dgm:cxn modelId="{656CBF59-4026-48DF-ACE3-53481409A7CB}" type="presParOf" srcId="{49AFF189-17C1-46B2-8B3C-86595601C7F1}" destId="{92E8B814-7738-404A-A624-8CECF4C49E20}" srcOrd="0" destOrd="0" presId="urn:microsoft.com/office/officeart/2005/8/layout/orgChart1"/>
    <dgm:cxn modelId="{586BB76D-385F-4880-B34A-0DDCB0699A5A}" type="presParOf" srcId="{92E8B814-7738-404A-A624-8CECF4C49E20}" destId="{35DA522D-B833-4064-A129-AC579E6733E1}" srcOrd="0" destOrd="0" presId="urn:microsoft.com/office/officeart/2005/8/layout/orgChart1"/>
    <dgm:cxn modelId="{EEABF5F1-9F65-44E9-A4CC-D7FAB12C6266}" type="presParOf" srcId="{92E8B814-7738-404A-A624-8CECF4C49E20}" destId="{24D35407-C837-47A0-8BB6-015B33B6B090}" srcOrd="1" destOrd="0" presId="urn:microsoft.com/office/officeart/2005/8/layout/orgChart1"/>
    <dgm:cxn modelId="{DEA258D0-158B-4AE3-8367-B207F97594DF}" type="presParOf" srcId="{49AFF189-17C1-46B2-8B3C-86595601C7F1}" destId="{02CCABE4-8ECB-4CFF-8F6E-0A896F9F51C0}" srcOrd="1" destOrd="0" presId="urn:microsoft.com/office/officeart/2005/8/layout/orgChart1"/>
    <dgm:cxn modelId="{E2F3D6AD-F238-4BC4-A3B6-1F0FF3146AF8}" type="presParOf" srcId="{02CCABE4-8ECB-4CFF-8F6E-0A896F9F51C0}" destId="{D273CDE4-2057-44AB-8E0C-C21DAC163CD8}" srcOrd="0" destOrd="0" presId="urn:microsoft.com/office/officeart/2005/8/layout/orgChart1"/>
    <dgm:cxn modelId="{1076B97B-E6F6-4DF9-9ED3-67FB47D387DF}" type="presParOf" srcId="{02CCABE4-8ECB-4CFF-8F6E-0A896F9F51C0}" destId="{D5EA26E7-DE28-45D0-AA70-E1E1F8EDA9C3}" srcOrd="1" destOrd="0" presId="urn:microsoft.com/office/officeart/2005/8/layout/orgChart1"/>
    <dgm:cxn modelId="{1CC13110-9210-4F6C-85D7-D6EE56A75060}" type="presParOf" srcId="{D5EA26E7-DE28-45D0-AA70-E1E1F8EDA9C3}" destId="{AB5C1CA9-A804-47D4-82C4-FF234E070116}" srcOrd="0" destOrd="0" presId="urn:microsoft.com/office/officeart/2005/8/layout/orgChart1"/>
    <dgm:cxn modelId="{462A9FB5-0BEA-4434-823C-5CF8E427E74F}" type="presParOf" srcId="{AB5C1CA9-A804-47D4-82C4-FF234E070116}" destId="{49981F88-15C3-49A1-99AE-501A19B74D16}" srcOrd="0" destOrd="0" presId="urn:microsoft.com/office/officeart/2005/8/layout/orgChart1"/>
    <dgm:cxn modelId="{6C3CDA62-B2D6-4DA1-9599-F821F3A4E845}" type="presParOf" srcId="{AB5C1CA9-A804-47D4-82C4-FF234E070116}" destId="{3912754B-DCB2-4745-9A6B-3F67BF1B8369}" srcOrd="1" destOrd="0" presId="urn:microsoft.com/office/officeart/2005/8/layout/orgChart1"/>
    <dgm:cxn modelId="{98823D69-F6D1-47E9-92CB-18107D51F23A}" type="presParOf" srcId="{D5EA26E7-DE28-45D0-AA70-E1E1F8EDA9C3}" destId="{0ABD8FEB-193E-4B21-B59D-6EB3614D7C99}" srcOrd="1" destOrd="0" presId="urn:microsoft.com/office/officeart/2005/8/layout/orgChart1"/>
    <dgm:cxn modelId="{153E904F-A717-478A-BA61-0CF658E83FE5}" type="presParOf" srcId="{D5EA26E7-DE28-45D0-AA70-E1E1F8EDA9C3}" destId="{5ECCF29E-7E3D-45DD-9F3A-500F9BD26007}" srcOrd="2" destOrd="0" presId="urn:microsoft.com/office/officeart/2005/8/layout/orgChart1"/>
    <dgm:cxn modelId="{BE13724A-5B03-47D9-8CD4-981F6A2FBC16}" type="presParOf" srcId="{02CCABE4-8ECB-4CFF-8F6E-0A896F9F51C0}" destId="{6B4152F9-C0EC-4A80-A0B4-E5F0F2B58BAF}" srcOrd="2" destOrd="0" presId="urn:microsoft.com/office/officeart/2005/8/layout/orgChart1"/>
    <dgm:cxn modelId="{99B6AB73-DE9C-407F-B5C3-D658960FCC01}" type="presParOf" srcId="{02CCABE4-8ECB-4CFF-8F6E-0A896F9F51C0}" destId="{B8250145-D4A3-4E33-89E2-19459B9BFBE8}" srcOrd="3" destOrd="0" presId="urn:microsoft.com/office/officeart/2005/8/layout/orgChart1"/>
    <dgm:cxn modelId="{1F4134F8-93CB-40A5-8E2B-D2672549C82E}" type="presParOf" srcId="{B8250145-D4A3-4E33-89E2-19459B9BFBE8}" destId="{1391A5D3-0208-406E-9FA2-7C50CA8DDCC3}" srcOrd="0" destOrd="0" presId="urn:microsoft.com/office/officeart/2005/8/layout/orgChart1"/>
    <dgm:cxn modelId="{2358FA22-5FC0-4F59-AFE8-67919D9B7FCA}" type="presParOf" srcId="{1391A5D3-0208-406E-9FA2-7C50CA8DDCC3}" destId="{C9CFB461-1ABD-4233-B933-3B1998D6D484}" srcOrd="0" destOrd="0" presId="urn:microsoft.com/office/officeart/2005/8/layout/orgChart1"/>
    <dgm:cxn modelId="{455C6DE8-2A95-454B-A4ED-63441327CCAB}" type="presParOf" srcId="{1391A5D3-0208-406E-9FA2-7C50CA8DDCC3}" destId="{89BFA287-5570-4071-8346-19F4732F2C95}" srcOrd="1" destOrd="0" presId="urn:microsoft.com/office/officeart/2005/8/layout/orgChart1"/>
    <dgm:cxn modelId="{8BF8C8E1-244A-42F3-B957-F5B83E56754A}" type="presParOf" srcId="{B8250145-D4A3-4E33-89E2-19459B9BFBE8}" destId="{024873DF-102E-403A-9B06-0A14B276D643}" srcOrd="1" destOrd="0" presId="urn:microsoft.com/office/officeart/2005/8/layout/orgChart1"/>
    <dgm:cxn modelId="{5D1F5224-7868-4FAB-AC77-91C1848D303A}" type="presParOf" srcId="{B8250145-D4A3-4E33-89E2-19459B9BFBE8}" destId="{B07E9459-D390-434B-B4CE-4DD6CA4E1F3D}" srcOrd="2" destOrd="0" presId="urn:microsoft.com/office/officeart/2005/8/layout/orgChart1"/>
    <dgm:cxn modelId="{04EC6F41-A45A-40E9-BE98-841AA1E47F9D}" type="presParOf" srcId="{49AFF189-17C1-46B2-8B3C-86595601C7F1}" destId="{927FCDC2-2E18-4374-BAEC-EB616B31E556}" srcOrd="2" destOrd="0" presId="urn:microsoft.com/office/officeart/2005/8/layout/orgChart1"/>
    <dgm:cxn modelId="{C4491817-3F55-49BE-8638-BFE978622A4B}" type="presParOf" srcId="{46003238-BC80-4FF1-86AA-07CD5BF20906}" destId="{DC8924AC-201E-4F8B-A347-DBD2626E22C2}" srcOrd="2" destOrd="0" presId="urn:microsoft.com/office/officeart/2005/8/layout/orgChart1"/>
    <dgm:cxn modelId="{4EDCD492-93DC-4903-95A8-B4D59033A9B9}" type="presParOf" srcId="{99178FDB-2821-491A-826C-55558A612FE8}" destId="{3302D181-16BD-4664-A7CA-279366AAAA8B}" srcOrd="4" destOrd="0" presId="urn:microsoft.com/office/officeart/2005/8/layout/orgChart1"/>
    <dgm:cxn modelId="{5AE76E7A-CED8-4876-8298-0181080F0B31}" type="presParOf" srcId="{99178FDB-2821-491A-826C-55558A612FE8}" destId="{3669EA23-132A-43AA-9FD0-22E45E7335CC}" srcOrd="5" destOrd="0" presId="urn:microsoft.com/office/officeart/2005/8/layout/orgChart1"/>
    <dgm:cxn modelId="{36809A9A-CA70-4A83-9EF5-6A7CCFEE0E52}" type="presParOf" srcId="{3669EA23-132A-43AA-9FD0-22E45E7335CC}" destId="{1E94276D-5BB2-45D8-9106-11C1365990F8}" srcOrd="0" destOrd="0" presId="urn:microsoft.com/office/officeart/2005/8/layout/orgChart1"/>
    <dgm:cxn modelId="{273F664E-4463-42A3-8332-1FF848520784}" type="presParOf" srcId="{1E94276D-5BB2-45D8-9106-11C1365990F8}" destId="{E495087F-274F-4738-B22E-F56028DFEFA5}" srcOrd="0" destOrd="0" presId="urn:microsoft.com/office/officeart/2005/8/layout/orgChart1"/>
    <dgm:cxn modelId="{EFD28863-A461-46E2-8D38-F9F661F71664}" type="presParOf" srcId="{1E94276D-5BB2-45D8-9106-11C1365990F8}" destId="{1BBB1A14-E207-4595-A505-997B7BAEA359}" srcOrd="1" destOrd="0" presId="urn:microsoft.com/office/officeart/2005/8/layout/orgChart1"/>
    <dgm:cxn modelId="{EFC0E72B-8738-489A-9AE5-279EDCD6EDF3}" type="presParOf" srcId="{3669EA23-132A-43AA-9FD0-22E45E7335CC}" destId="{AF4186DE-DF8F-41DB-AA45-EC9D26060279}" srcOrd="1" destOrd="0" presId="urn:microsoft.com/office/officeart/2005/8/layout/orgChart1"/>
    <dgm:cxn modelId="{313181D8-9E8E-406F-87AD-84FC05AF88E2}" type="presParOf" srcId="{AF4186DE-DF8F-41DB-AA45-EC9D26060279}" destId="{54DF2399-5D07-45CE-95F9-05E16B1B9CE7}" srcOrd="0" destOrd="0" presId="urn:microsoft.com/office/officeart/2005/8/layout/orgChart1"/>
    <dgm:cxn modelId="{168E8B6B-956C-41BD-87B5-0369841D1986}" type="presParOf" srcId="{AF4186DE-DF8F-41DB-AA45-EC9D26060279}" destId="{2BF54D28-01F2-4A70-AB7C-24C310DF811D}" srcOrd="1" destOrd="0" presId="urn:microsoft.com/office/officeart/2005/8/layout/orgChart1"/>
    <dgm:cxn modelId="{D862A9B7-113D-4824-9050-A8EBC9535559}" type="presParOf" srcId="{2BF54D28-01F2-4A70-AB7C-24C310DF811D}" destId="{007536FA-6015-43C0-900F-D851124E0EA6}" srcOrd="0" destOrd="0" presId="urn:microsoft.com/office/officeart/2005/8/layout/orgChart1"/>
    <dgm:cxn modelId="{0316394A-A476-4838-A68A-4E4BE3E83EB0}" type="presParOf" srcId="{007536FA-6015-43C0-900F-D851124E0EA6}" destId="{C0E1043B-60E0-4CBB-8867-1AA0F5F87D4C}" srcOrd="0" destOrd="0" presId="urn:microsoft.com/office/officeart/2005/8/layout/orgChart1"/>
    <dgm:cxn modelId="{A2D14514-863A-4F7C-BDA8-DB7728BE29F9}" type="presParOf" srcId="{007536FA-6015-43C0-900F-D851124E0EA6}" destId="{A4C6CBD2-8162-4C24-88A3-CF40D7EEAEAF}" srcOrd="1" destOrd="0" presId="urn:microsoft.com/office/officeart/2005/8/layout/orgChart1"/>
    <dgm:cxn modelId="{7D17C58B-0A2E-4590-8EE1-122FF1834250}" type="presParOf" srcId="{2BF54D28-01F2-4A70-AB7C-24C310DF811D}" destId="{731993C7-9FA0-4788-940C-42B2802BEE47}" srcOrd="1" destOrd="0" presId="urn:microsoft.com/office/officeart/2005/8/layout/orgChart1"/>
    <dgm:cxn modelId="{96119A56-B1DA-4BC6-9CAC-B9A615CEAB9D}" type="presParOf" srcId="{731993C7-9FA0-4788-940C-42B2802BEE47}" destId="{D200ACB5-2047-4183-BDEF-5A1F711B5113}" srcOrd="0" destOrd="0" presId="urn:microsoft.com/office/officeart/2005/8/layout/orgChart1"/>
    <dgm:cxn modelId="{9CD41C02-8C59-4C4A-A7E4-BA64626252B6}" type="presParOf" srcId="{731993C7-9FA0-4788-940C-42B2802BEE47}" destId="{8AC48CC5-6997-4574-8C3E-EF0E894A7CB2}" srcOrd="1" destOrd="0" presId="urn:microsoft.com/office/officeart/2005/8/layout/orgChart1"/>
    <dgm:cxn modelId="{0518BB61-6E2E-473C-A134-FEE287E06006}" type="presParOf" srcId="{8AC48CC5-6997-4574-8C3E-EF0E894A7CB2}" destId="{AD29A1FE-197B-471E-8734-471A48F2AA2D}" srcOrd="0" destOrd="0" presId="urn:microsoft.com/office/officeart/2005/8/layout/orgChart1"/>
    <dgm:cxn modelId="{32A7453D-4BD0-4A1D-A08D-125FA5A3F5F3}" type="presParOf" srcId="{AD29A1FE-197B-471E-8734-471A48F2AA2D}" destId="{EE7C0952-68E8-452A-A4EA-4B7998DC4E32}" srcOrd="0" destOrd="0" presId="urn:microsoft.com/office/officeart/2005/8/layout/orgChart1"/>
    <dgm:cxn modelId="{C22113C6-EDA7-4BCA-B572-18CEE990FB1B}" type="presParOf" srcId="{AD29A1FE-197B-471E-8734-471A48F2AA2D}" destId="{43A581A7-52D3-4987-952C-AF0813AEE8C1}" srcOrd="1" destOrd="0" presId="urn:microsoft.com/office/officeart/2005/8/layout/orgChart1"/>
    <dgm:cxn modelId="{BDDB5A3D-A863-4DE0-984D-F0DBE6F310B6}" type="presParOf" srcId="{8AC48CC5-6997-4574-8C3E-EF0E894A7CB2}" destId="{D7544BCC-A64A-411D-96FC-DCB63FA5ABF6}" srcOrd="1" destOrd="0" presId="urn:microsoft.com/office/officeart/2005/8/layout/orgChart1"/>
    <dgm:cxn modelId="{CE7DD355-B26E-4DE3-8C09-1F9031BF5381}" type="presParOf" srcId="{8AC48CC5-6997-4574-8C3E-EF0E894A7CB2}" destId="{DB340ACE-B25E-4B45-8546-B22DDACC802C}" srcOrd="2" destOrd="0" presId="urn:microsoft.com/office/officeart/2005/8/layout/orgChart1"/>
    <dgm:cxn modelId="{D376CEA6-8605-4F7C-AEC5-02F2CE5DB204}" type="presParOf" srcId="{731993C7-9FA0-4788-940C-42B2802BEE47}" destId="{56445D6B-7FA9-40A1-B16B-320F76706BE2}" srcOrd="2" destOrd="0" presId="urn:microsoft.com/office/officeart/2005/8/layout/orgChart1"/>
    <dgm:cxn modelId="{20E85A8E-6BAF-4181-8815-86BD9A8EED77}" type="presParOf" srcId="{731993C7-9FA0-4788-940C-42B2802BEE47}" destId="{04E88DA6-20CE-4188-AFB4-6CF63E574067}" srcOrd="3" destOrd="0" presId="urn:microsoft.com/office/officeart/2005/8/layout/orgChart1"/>
    <dgm:cxn modelId="{47AE6AB4-C50B-41DC-89BA-1B1DE4F73475}" type="presParOf" srcId="{04E88DA6-20CE-4188-AFB4-6CF63E574067}" destId="{CBF297F0-72E2-4F53-BBC4-8F24CF1C5B1B}" srcOrd="0" destOrd="0" presId="urn:microsoft.com/office/officeart/2005/8/layout/orgChart1"/>
    <dgm:cxn modelId="{D2D6628B-2FCC-41DD-A415-C06A26500974}" type="presParOf" srcId="{CBF297F0-72E2-4F53-BBC4-8F24CF1C5B1B}" destId="{E134399D-18F7-4355-BD88-8B8DEC29FFCF}" srcOrd="0" destOrd="0" presId="urn:microsoft.com/office/officeart/2005/8/layout/orgChart1"/>
    <dgm:cxn modelId="{326E6F82-11DF-4D40-A07B-CB50423ACC98}" type="presParOf" srcId="{CBF297F0-72E2-4F53-BBC4-8F24CF1C5B1B}" destId="{DA04DC3B-E94B-4639-B6CF-8F184D8678FE}" srcOrd="1" destOrd="0" presId="urn:microsoft.com/office/officeart/2005/8/layout/orgChart1"/>
    <dgm:cxn modelId="{B905F44F-D63E-47DE-AAE6-6B641DBAE369}" type="presParOf" srcId="{04E88DA6-20CE-4188-AFB4-6CF63E574067}" destId="{586E824D-9CAC-42AD-9059-5B44442AF671}" srcOrd="1" destOrd="0" presId="urn:microsoft.com/office/officeart/2005/8/layout/orgChart1"/>
    <dgm:cxn modelId="{E7E6F6E8-A9B8-4906-8861-FE639B2DAA8A}" type="presParOf" srcId="{04E88DA6-20CE-4188-AFB4-6CF63E574067}" destId="{EDA3A2F8-6B1C-461F-9AC9-D34FE82D9DC8}" srcOrd="2" destOrd="0" presId="urn:microsoft.com/office/officeart/2005/8/layout/orgChart1"/>
    <dgm:cxn modelId="{0BF0D449-C96C-4703-81E3-D3366952C3AF}" type="presParOf" srcId="{731993C7-9FA0-4788-940C-42B2802BEE47}" destId="{AF1A57DD-9116-49EB-A574-F72D5338E0A2}" srcOrd="4" destOrd="0" presId="urn:microsoft.com/office/officeart/2005/8/layout/orgChart1"/>
    <dgm:cxn modelId="{1C0677B0-599F-434E-8EA5-8539562B886B}" type="presParOf" srcId="{731993C7-9FA0-4788-940C-42B2802BEE47}" destId="{65ED58C0-AD13-4643-98F1-F24DA6DAF2A5}" srcOrd="5" destOrd="0" presId="urn:microsoft.com/office/officeart/2005/8/layout/orgChart1"/>
    <dgm:cxn modelId="{A2B40B64-67D2-4DB4-A2AC-6952F086B687}" type="presParOf" srcId="{65ED58C0-AD13-4643-98F1-F24DA6DAF2A5}" destId="{78804236-D1D5-413D-823C-7C24034E27EB}" srcOrd="0" destOrd="0" presId="urn:microsoft.com/office/officeart/2005/8/layout/orgChart1"/>
    <dgm:cxn modelId="{41D99C82-0392-4C96-A084-A062C8D6CA0D}" type="presParOf" srcId="{78804236-D1D5-413D-823C-7C24034E27EB}" destId="{6ACC78C0-2F7E-4DFB-8E8C-66B0842B0A59}" srcOrd="0" destOrd="0" presId="urn:microsoft.com/office/officeart/2005/8/layout/orgChart1"/>
    <dgm:cxn modelId="{26BE7011-2AAD-409B-A975-510DA8129D3A}" type="presParOf" srcId="{78804236-D1D5-413D-823C-7C24034E27EB}" destId="{AE325028-8E3D-4992-9628-859B1F75279D}" srcOrd="1" destOrd="0" presId="urn:microsoft.com/office/officeart/2005/8/layout/orgChart1"/>
    <dgm:cxn modelId="{12A6E4FE-E287-46B6-A1C7-5F523A21E98A}" type="presParOf" srcId="{65ED58C0-AD13-4643-98F1-F24DA6DAF2A5}" destId="{6D154030-7F68-4707-BC05-B83C340CED35}" srcOrd="1" destOrd="0" presId="urn:microsoft.com/office/officeart/2005/8/layout/orgChart1"/>
    <dgm:cxn modelId="{E45CB882-208E-499E-BCE0-45812890FB6A}" type="presParOf" srcId="{65ED58C0-AD13-4643-98F1-F24DA6DAF2A5}" destId="{C23CD96E-CE1D-4202-8C72-70FE3693AF53}" srcOrd="2" destOrd="0" presId="urn:microsoft.com/office/officeart/2005/8/layout/orgChart1"/>
    <dgm:cxn modelId="{DC069A8F-8F13-44B9-B3EC-64EEA2E4D1E9}" type="presParOf" srcId="{2BF54D28-01F2-4A70-AB7C-24C310DF811D}" destId="{7B2660AA-381E-4636-BA0C-6FB443C06B2C}" srcOrd="2" destOrd="0" presId="urn:microsoft.com/office/officeart/2005/8/layout/orgChart1"/>
    <dgm:cxn modelId="{D00FB6DB-540D-47A4-8482-41613EEF42CF}" type="presParOf" srcId="{3669EA23-132A-43AA-9FD0-22E45E7335CC}" destId="{41475959-6F7A-448E-BD52-7C833796AF27}" srcOrd="2" destOrd="0" presId="urn:microsoft.com/office/officeart/2005/8/layout/orgChart1"/>
    <dgm:cxn modelId="{9256D9D8-2532-49FE-9B0A-E4BBA5CDE752}" type="presParOf" srcId="{98392BA4-92B5-40A9-88A6-FE707E3252E2}" destId="{3F2B53E5-8107-4D04-85DD-7A659251B293}" srcOrd="2" destOrd="0" presId="urn:microsoft.com/office/officeart/2005/8/layout/orgChart1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A57DD-9116-49EB-A574-F72D5338E0A2}">
      <dsp:nvSpPr>
        <dsp:cNvPr id="0" name=""/>
        <dsp:cNvSpPr/>
      </dsp:nvSpPr>
      <dsp:spPr>
        <a:xfrm>
          <a:off x="6325381" y="3038235"/>
          <a:ext cx="237314" cy="2974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342"/>
              </a:lnTo>
              <a:lnTo>
                <a:pt x="237314" y="297434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45D6B-7FA9-40A1-B16B-320F76706BE2}">
      <dsp:nvSpPr>
        <dsp:cNvPr id="0" name=""/>
        <dsp:cNvSpPr/>
      </dsp:nvSpPr>
      <dsp:spPr>
        <a:xfrm>
          <a:off x="6325381" y="3038235"/>
          <a:ext cx="237314" cy="185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053"/>
              </a:lnTo>
              <a:lnTo>
                <a:pt x="237314" y="18510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0ACB5-2047-4183-BDEF-5A1F711B5113}">
      <dsp:nvSpPr>
        <dsp:cNvPr id="0" name=""/>
        <dsp:cNvSpPr/>
      </dsp:nvSpPr>
      <dsp:spPr>
        <a:xfrm>
          <a:off x="6325381" y="3038235"/>
          <a:ext cx="237314" cy="72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237314" y="72776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F2399-5D07-45CE-95F9-05E16B1B9CE7}">
      <dsp:nvSpPr>
        <dsp:cNvPr id="0" name=""/>
        <dsp:cNvSpPr/>
      </dsp:nvSpPr>
      <dsp:spPr>
        <a:xfrm>
          <a:off x="6912500" y="1914946"/>
          <a:ext cx="91440" cy="332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2D181-16BD-4664-A7CA-279366AAAA8B}">
      <dsp:nvSpPr>
        <dsp:cNvPr id="0" name=""/>
        <dsp:cNvSpPr/>
      </dsp:nvSpPr>
      <dsp:spPr>
        <a:xfrm>
          <a:off x="4565298" y="791657"/>
          <a:ext cx="2392921" cy="332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20"/>
              </a:lnTo>
              <a:lnTo>
                <a:pt x="2392921" y="166120"/>
              </a:lnTo>
              <a:lnTo>
                <a:pt x="2392921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152F9-C0EC-4A80-A0B4-E5F0F2B58BAF}">
      <dsp:nvSpPr>
        <dsp:cNvPr id="0" name=""/>
        <dsp:cNvSpPr/>
      </dsp:nvSpPr>
      <dsp:spPr>
        <a:xfrm>
          <a:off x="4411043" y="3038235"/>
          <a:ext cx="237314" cy="185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053"/>
              </a:lnTo>
              <a:lnTo>
                <a:pt x="237314" y="18510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3CDE4-2057-44AB-8E0C-C21DAC163CD8}">
      <dsp:nvSpPr>
        <dsp:cNvPr id="0" name=""/>
        <dsp:cNvSpPr/>
      </dsp:nvSpPr>
      <dsp:spPr>
        <a:xfrm>
          <a:off x="4411043" y="3038235"/>
          <a:ext cx="237314" cy="72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237314" y="72776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A139C-888B-421A-92B8-57AE85FC8595}">
      <dsp:nvSpPr>
        <dsp:cNvPr id="0" name=""/>
        <dsp:cNvSpPr/>
      </dsp:nvSpPr>
      <dsp:spPr>
        <a:xfrm>
          <a:off x="4998162" y="1914946"/>
          <a:ext cx="91440" cy="332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1F0C-44D9-4A75-9158-005666A453D7}">
      <dsp:nvSpPr>
        <dsp:cNvPr id="0" name=""/>
        <dsp:cNvSpPr/>
      </dsp:nvSpPr>
      <dsp:spPr>
        <a:xfrm>
          <a:off x="4565298" y="791657"/>
          <a:ext cx="478584" cy="332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20"/>
              </a:lnTo>
              <a:lnTo>
                <a:pt x="478584" y="166120"/>
              </a:lnTo>
              <a:lnTo>
                <a:pt x="478584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2985C-D145-4BD9-B980-12232F3DF961}">
      <dsp:nvSpPr>
        <dsp:cNvPr id="0" name=""/>
        <dsp:cNvSpPr/>
      </dsp:nvSpPr>
      <dsp:spPr>
        <a:xfrm>
          <a:off x="2496706" y="3038235"/>
          <a:ext cx="237314" cy="185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053"/>
              </a:lnTo>
              <a:lnTo>
                <a:pt x="237314" y="18510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2B620-4A73-4E39-B1F8-BCD64930BC10}">
      <dsp:nvSpPr>
        <dsp:cNvPr id="0" name=""/>
        <dsp:cNvSpPr/>
      </dsp:nvSpPr>
      <dsp:spPr>
        <a:xfrm>
          <a:off x="2496706" y="3038235"/>
          <a:ext cx="237314" cy="72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237314" y="72776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788C6-7FC4-47E7-92A3-A8FC40DC78C1}">
      <dsp:nvSpPr>
        <dsp:cNvPr id="0" name=""/>
        <dsp:cNvSpPr/>
      </dsp:nvSpPr>
      <dsp:spPr>
        <a:xfrm>
          <a:off x="2172376" y="1914946"/>
          <a:ext cx="957168" cy="332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20"/>
              </a:lnTo>
              <a:lnTo>
                <a:pt x="957168" y="166120"/>
              </a:lnTo>
              <a:lnTo>
                <a:pt x="957168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AD35B-F508-4F2F-A5FB-B806CFF90947}">
      <dsp:nvSpPr>
        <dsp:cNvPr id="0" name=""/>
        <dsp:cNvSpPr/>
      </dsp:nvSpPr>
      <dsp:spPr>
        <a:xfrm>
          <a:off x="582368" y="3038235"/>
          <a:ext cx="237314" cy="2974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342"/>
              </a:lnTo>
              <a:lnTo>
                <a:pt x="237314" y="2974342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7E59B-18AC-443D-987B-A30C59479834}">
      <dsp:nvSpPr>
        <dsp:cNvPr id="0" name=""/>
        <dsp:cNvSpPr/>
      </dsp:nvSpPr>
      <dsp:spPr>
        <a:xfrm>
          <a:off x="582368" y="3038235"/>
          <a:ext cx="237314" cy="1851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053"/>
              </a:lnTo>
              <a:lnTo>
                <a:pt x="237314" y="1851053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9ECC4-FE2D-4B8E-9C95-439F9D2282FB}">
      <dsp:nvSpPr>
        <dsp:cNvPr id="0" name=""/>
        <dsp:cNvSpPr/>
      </dsp:nvSpPr>
      <dsp:spPr>
        <a:xfrm>
          <a:off x="582368" y="3038235"/>
          <a:ext cx="237314" cy="72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237314" y="72776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3952E-AC27-4473-9009-D2EB31DFE30D}">
      <dsp:nvSpPr>
        <dsp:cNvPr id="0" name=""/>
        <dsp:cNvSpPr/>
      </dsp:nvSpPr>
      <dsp:spPr>
        <a:xfrm>
          <a:off x="1215207" y="1914946"/>
          <a:ext cx="957168" cy="332240"/>
        </a:xfrm>
        <a:custGeom>
          <a:avLst/>
          <a:gdLst/>
          <a:ahLst/>
          <a:cxnLst/>
          <a:rect l="0" t="0" r="0" b="0"/>
          <a:pathLst>
            <a:path>
              <a:moveTo>
                <a:pt x="957168" y="0"/>
              </a:moveTo>
              <a:lnTo>
                <a:pt x="957168" y="166120"/>
              </a:lnTo>
              <a:lnTo>
                <a:pt x="0" y="166120"/>
              </a:lnTo>
              <a:lnTo>
                <a:pt x="0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591B9-6F99-4A8C-AB67-78412E8D059D}">
      <dsp:nvSpPr>
        <dsp:cNvPr id="0" name=""/>
        <dsp:cNvSpPr/>
      </dsp:nvSpPr>
      <dsp:spPr>
        <a:xfrm>
          <a:off x="2172376" y="791657"/>
          <a:ext cx="2392921" cy="332240"/>
        </a:xfrm>
        <a:custGeom>
          <a:avLst/>
          <a:gdLst/>
          <a:ahLst/>
          <a:cxnLst/>
          <a:rect l="0" t="0" r="0" b="0"/>
          <a:pathLst>
            <a:path>
              <a:moveTo>
                <a:pt x="2392921" y="0"/>
              </a:moveTo>
              <a:lnTo>
                <a:pt x="2392921" y="166120"/>
              </a:lnTo>
              <a:lnTo>
                <a:pt x="0" y="166120"/>
              </a:lnTo>
              <a:lnTo>
                <a:pt x="0" y="3322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98528-4D97-410B-B299-661C45D1629F}">
      <dsp:nvSpPr>
        <dsp:cNvPr id="0" name=""/>
        <dsp:cNvSpPr/>
      </dsp:nvSpPr>
      <dsp:spPr>
        <a:xfrm>
          <a:off x="3774249" y="609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Collegio Docenti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CTS</a:t>
          </a:r>
          <a:endParaRPr lang="it-IT" sz="1500" kern="1200" smtClean="0"/>
        </a:p>
      </dsp:txBody>
      <dsp:txXfrm>
        <a:off x="3774249" y="609"/>
        <a:ext cx="1582097" cy="791048"/>
      </dsp:txXfrm>
    </dsp:sp>
    <dsp:sp modelId="{C9055514-8D86-4042-AA4D-196C3B5F37A1}">
      <dsp:nvSpPr>
        <dsp:cNvPr id="0" name=""/>
        <dsp:cNvSpPr/>
      </dsp:nvSpPr>
      <dsp:spPr>
        <a:xfrm>
          <a:off x="1381327" y="1123898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Profilo in Uscita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Area umanistica</a:t>
          </a:r>
          <a:endParaRPr lang="it-IT" sz="1500" kern="1200" smtClean="0"/>
        </a:p>
      </dsp:txBody>
      <dsp:txXfrm>
        <a:off x="1381327" y="1123898"/>
        <a:ext cx="1582097" cy="791048"/>
      </dsp:txXfrm>
    </dsp:sp>
    <dsp:sp modelId="{CA19AB2D-71DE-440D-861F-16CD17C7EC90}">
      <dsp:nvSpPr>
        <dsp:cNvPr id="0" name=""/>
        <dsp:cNvSpPr/>
      </dsp:nvSpPr>
      <dsp:spPr>
        <a:xfrm>
          <a:off x="424158" y="2247187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Asse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Linguaggi</a:t>
          </a:r>
          <a:endParaRPr lang="it-IT" sz="1500" kern="1200" smtClean="0"/>
        </a:p>
      </dsp:txBody>
      <dsp:txXfrm>
        <a:off x="424158" y="2247187"/>
        <a:ext cx="1582097" cy="791048"/>
      </dsp:txXfrm>
    </dsp:sp>
    <dsp:sp modelId="{F8CF71EF-04EA-4866-A0CB-54F688EFDB55}">
      <dsp:nvSpPr>
        <dsp:cNvPr id="0" name=""/>
        <dsp:cNvSpPr/>
      </dsp:nvSpPr>
      <dsp:spPr>
        <a:xfrm>
          <a:off x="819683" y="3370476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Italiano</a:t>
          </a:r>
          <a:endParaRPr lang="it-IT" sz="1500" kern="1200" smtClean="0"/>
        </a:p>
      </dsp:txBody>
      <dsp:txXfrm>
        <a:off x="819683" y="3370476"/>
        <a:ext cx="1582097" cy="791048"/>
      </dsp:txXfrm>
    </dsp:sp>
    <dsp:sp modelId="{0DA92C5E-0660-444D-BF2E-7D3442E9F227}">
      <dsp:nvSpPr>
        <dsp:cNvPr id="0" name=""/>
        <dsp:cNvSpPr/>
      </dsp:nvSpPr>
      <dsp:spPr>
        <a:xfrm>
          <a:off x="819683" y="4493765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Lingue</a:t>
          </a:r>
          <a:endParaRPr lang="it-IT" sz="1500" kern="1200" smtClean="0"/>
        </a:p>
      </dsp:txBody>
      <dsp:txXfrm>
        <a:off x="819683" y="4493765"/>
        <a:ext cx="1582097" cy="791048"/>
      </dsp:txXfrm>
    </dsp:sp>
    <dsp:sp modelId="{995A9AD6-277C-449F-B068-C692A9B57C77}">
      <dsp:nvSpPr>
        <dsp:cNvPr id="0" name=""/>
        <dsp:cNvSpPr/>
      </dsp:nvSpPr>
      <dsp:spPr>
        <a:xfrm>
          <a:off x="819683" y="5617054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Altri linguaggi</a:t>
          </a:r>
          <a:endParaRPr lang="it-IT" sz="1500" kern="1200" smtClean="0"/>
        </a:p>
      </dsp:txBody>
      <dsp:txXfrm>
        <a:off x="819683" y="5617054"/>
        <a:ext cx="1582097" cy="791048"/>
      </dsp:txXfrm>
    </dsp:sp>
    <dsp:sp modelId="{33919E70-8766-44E9-81A5-0A886BCF7414}">
      <dsp:nvSpPr>
        <dsp:cNvPr id="0" name=""/>
        <dsp:cNvSpPr/>
      </dsp:nvSpPr>
      <dsp:spPr>
        <a:xfrm>
          <a:off x="2338496" y="2247187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Asse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Storico-sociale</a:t>
          </a:r>
          <a:endParaRPr lang="it-IT" sz="1500" kern="1200" smtClean="0"/>
        </a:p>
      </dsp:txBody>
      <dsp:txXfrm>
        <a:off x="2338496" y="2247187"/>
        <a:ext cx="1582097" cy="791048"/>
      </dsp:txXfrm>
    </dsp:sp>
    <dsp:sp modelId="{69AE4035-2990-4E55-A2BC-CDC96F013328}">
      <dsp:nvSpPr>
        <dsp:cNvPr id="0" name=""/>
        <dsp:cNvSpPr/>
      </dsp:nvSpPr>
      <dsp:spPr>
        <a:xfrm>
          <a:off x="2734020" y="3370476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Storia e geografia</a:t>
          </a:r>
          <a:endParaRPr lang="it-IT" sz="1500" kern="1200" smtClean="0"/>
        </a:p>
      </dsp:txBody>
      <dsp:txXfrm>
        <a:off x="2734020" y="3370476"/>
        <a:ext cx="1582097" cy="791048"/>
      </dsp:txXfrm>
    </dsp:sp>
    <dsp:sp modelId="{9A327D25-D425-4695-97C5-CDEB3198CDA3}">
      <dsp:nvSpPr>
        <dsp:cNvPr id="0" name=""/>
        <dsp:cNvSpPr/>
      </dsp:nvSpPr>
      <dsp:spPr>
        <a:xfrm>
          <a:off x="2734020" y="4493765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Altro</a:t>
          </a:r>
          <a:endParaRPr lang="it-IT" sz="1500" kern="1200" smtClean="0"/>
        </a:p>
      </dsp:txBody>
      <dsp:txXfrm>
        <a:off x="2734020" y="4493765"/>
        <a:ext cx="1582097" cy="791048"/>
      </dsp:txXfrm>
    </dsp:sp>
    <dsp:sp modelId="{0EA50B5C-00B5-4775-A80D-E1FE1D10233D}">
      <dsp:nvSpPr>
        <dsp:cNvPr id="0" name=""/>
        <dsp:cNvSpPr/>
      </dsp:nvSpPr>
      <dsp:spPr>
        <a:xfrm>
          <a:off x="4252834" y="1123898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Profilo in uscita 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Area Matematica</a:t>
          </a:r>
          <a:endParaRPr lang="it-IT" sz="1500" kern="1200" smtClean="0"/>
        </a:p>
      </dsp:txBody>
      <dsp:txXfrm>
        <a:off x="4252834" y="1123898"/>
        <a:ext cx="1582097" cy="791048"/>
      </dsp:txXfrm>
    </dsp:sp>
    <dsp:sp modelId="{35DA522D-B833-4064-A129-AC579E6733E1}">
      <dsp:nvSpPr>
        <dsp:cNvPr id="0" name=""/>
        <dsp:cNvSpPr/>
      </dsp:nvSpPr>
      <dsp:spPr>
        <a:xfrm>
          <a:off x="4252834" y="2247187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Asse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Matematica</a:t>
          </a:r>
          <a:endParaRPr lang="it-IT" sz="1500" kern="1200" smtClean="0"/>
        </a:p>
      </dsp:txBody>
      <dsp:txXfrm>
        <a:off x="4252834" y="2247187"/>
        <a:ext cx="1582097" cy="791048"/>
      </dsp:txXfrm>
    </dsp:sp>
    <dsp:sp modelId="{49981F88-15C3-49A1-99AE-501A19B74D16}">
      <dsp:nvSpPr>
        <dsp:cNvPr id="0" name=""/>
        <dsp:cNvSpPr/>
      </dsp:nvSpPr>
      <dsp:spPr>
        <a:xfrm>
          <a:off x="4648358" y="3370476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Matematica</a:t>
          </a:r>
          <a:endParaRPr lang="it-IT" sz="1500" kern="1200" smtClean="0"/>
        </a:p>
      </dsp:txBody>
      <dsp:txXfrm>
        <a:off x="4648358" y="3370476"/>
        <a:ext cx="1582097" cy="791048"/>
      </dsp:txXfrm>
    </dsp:sp>
    <dsp:sp modelId="{C9CFB461-1ABD-4233-B933-3B1998D6D484}">
      <dsp:nvSpPr>
        <dsp:cNvPr id="0" name=""/>
        <dsp:cNvSpPr/>
      </dsp:nvSpPr>
      <dsp:spPr>
        <a:xfrm>
          <a:off x="4648358" y="4493765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Informatica</a:t>
          </a:r>
          <a:endParaRPr lang="it-IT" sz="1500" kern="1200" smtClean="0"/>
        </a:p>
      </dsp:txBody>
      <dsp:txXfrm>
        <a:off x="4648358" y="4493765"/>
        <a:ext cx="1582097" cy="791048"/>
      </dsp:txXfrm>
    </dsp:sp>
    <dsp:sp modelId="{E495087F-274F-4738-B22E-F56028DFEFA5}">
      <dsp:nvSpPr>
        <dsp:cNvPr id="0" name=""/>
        <dsp:cNvSpPr/>
      </dsp:nvSpPr>
      <dsp:spPr>
        <a:xfrm>
          <a:off x="6167171" y="1123898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Profilo in uscita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Area scientifica</a:t>
          </a:r>
          <a:endParaRPr lang="it-IT" sz="1500" kern="1200" smtClean="0"/>
        </a:p>
      </dsp:txBody>
      <dsp:txXfrm>
        <a:off x="6167171" y="1123898"/>
        <a:ext cx="1582097" cy="791048"/>
      </dsp:txXfrm>
    </dsp:sp>
    <dsp:sp modelId="{C0E1043B-60E0-4CBB-8867-1AA0F5F87D4C}">
      <dsp:nvSpPr>
        <dsp:cNvPr id="0" name=""/>
        <dsp:cNvSpPr/>
      </dsp:nvSpPr>
      <dsp:spPr>
        <a:xfrm>
          <a:off x="6167171" y="2247187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Asse</a:t>
          </a:r>
        </a:p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Scientifico-tecnologica</a:t>
          </a:r>
          <a:endParaRPr lang="it-IT" sz="1500" kern="1200" smtClean="0"/>
        </a:p>
      </dsp:txBody>
      <dsp:txXfrm>
        <a:off x="6167171" y="2247187"/>
        <a:ext cx="1582097" cy="791048"/>
      </dsp:txXfrm>
    </dsp:sp>
    <dsp:sp modelId="{EE7C0952-68E8-452A-A4EA-4B7998DC4E32}">
      <dsp:nvSpPr>
        <dsp:cNvPr id="0" name=""/>
        <dsp:cNvSpPr/>
      </dsp:nvSpPr>
      <dsp:spPr>
        <a:xfrm>
          <a:off x="6562695" y="3370476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Scienze integrate</a:t>
          </a:r>
          <a:endParaRPr lang="it-IT" sz="1500" kern="1200" smtClean="0"/>
        </a:p>
      </dsp:txBody>
      <dsp:txXfrm>
        <a:off x="6562695" y="3370476"/>
        <a:ext cx="1582097" cy="791048"/>
      </dsp:txXfrm>
    </dsp:sp>
    <dsp:sp modelId="{E134399D-18F7-4355-BD88-8B8DEC29FFCF}">
      <dsp:nvSpPr>
        <dsp:cNvPr id="0" name=""/>
        <dsp:cNvSpPr/>
      </dsp:nvSpPr>
      <dsp:spPr>
        <a:xfrm>
          <a:off x="6562695" y="4493765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D. Discipline tecniche</a:t>
          </a:r>
          <a:endParaRPr lang="it-IT" sz="1500" kern="1200" smtClean="0"/>
        </a:p>
      </dsp:txBody>
      <dsp:txXfrm>
        <a:off x="6562695" y="4493765"/>
        <a:ext cx="1582097" cy="791048"/>
      </dsp:txXfrm>
    </dsp:sp>
    <dsp:sp modelId="{6ACC78C0-2F7E-4DFB-8E8C-66B0842B0A59}">
      <dsp:nvSpPr>
        <dsp:cNvPr id="0" name=""/>
        <dsp:cNvSpPr/>
      </dsp:nvSpPr>
      <dsp:spPr>
        <a:xfrm>
          <a:off x="6562695" y="5617054"/>
          <a:ext cx="1582097" cy="791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baseline="0" smtClean="0">
              <a:latin typeface="Calibri"/>
            </a:rPr>
            <a:t>Altro</a:t>
          </a:r>
          <a:endParaRPr lang="it-IT" sz="1500" kern="1200" smtClean="0"/>
        </a:p>
      </dsp:txBody>
      <dsp:txXfrm>
        <a:off x="6562695" y="5617054"/>
        <a:ext cx="1582097" cy="791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2647-A924-4D51-B8AF-636ECF7F3C4A}" type="datetimeFigureOut">
              <a:rPr lang="it-IT" smtClean="0"/>
              <a:t>06/11/2013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F9687-67ED-4FEC-8A35-B561A9BBFF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421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D4C3-7934-4131-B9F6-5AFBE0356270}" type="datetimeFigureOut">
              <a:rPr lang="it-IT" smtClean="0"/>
              <a:t>06/11/2013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66AA-3B04-4F70-980D-877EF03FC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53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D0AB2-E999-4F26-963E-B33EB7872A5D}" type="datetime1">
              <a:rPr lang="it-IT" smtClean="0"/>
              <a:t>06/11/2013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7383C-C325-4807-AAF4-7ECE6B2FC0FD}" type="datetime1">
              <a:rPr lang="it-IT" smtClean="0"/>
              <a:t>06/11/2013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2172C-D1F0-4E6F-984C-C297115D224E}" type="datetime1">
              <a:rPr lang="it-IT" smtClean="0"/>
              <a:t>06/11/2013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5D8B1-0049-4657-885A-BD0B552C955C}" type="datetime1">
              <a:rPr lang="it-IT" smtClean="0"/>
              <a:t>06/11/2013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ED97B-71FC-49B5-95D0-37F0E17ECC24}" type="datetime1">
              <a:rPr lang="it-IT" smtClean="0"/>
              <a:t>06/11/2013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84FFA-3497-477B-8F06-04F9EAAC730A}" type="datetime1">
              <a:rPr lang="it-IT" smtClean="0"/>
              <a:t>06/11/2013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07306-0B57-4756-A40B-2EB3CFE6EE3D}" type="datetime1">
              <a:rPr lang="it-IT" smtClean="0"/>
              <a:t>06/11/2013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9DF02-CB05-4C0F-8468-F82311E59F04}" type="datetime1">
              <a:rPr lang="it-IT" smtClean="0"/>
              <a:t>06/11/2013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521A0-CDE6-46E8-83BD-B7BE503804A9}" type="datetime1">
              <a:rPr lang="it-IT" smtClean="0"/>
              <a:t>06/11/2013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23057D-E121-4D24-9E55-8036C27C4952}" type="datetime1">
              <a:rPr lang="it-IT" smtClean="0"/>
              <a:t>06/11/2013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C0979-2A26-49E6-B45D-C35F0338FB97}" type="datetime1">
              <a:rPr lang="it-IT" smtClean="0"/>
              <a:t>06/11/2013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4E7CD6-FADB-4476-ACFD-631CDA8DBAD4}" type="datetime1">
              <a:rPr lang="it-IT" smtClean="0"/>
              <a:t>06/11/2013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1D7230-66AD-4848-B593-CE1252A410B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829761"/>
          </a:xfrm>
        </p:spPr>
        <p:txBody>
          <a:bodyPr>
            <a:noAutofit/>
          </a:bodyPr>
          <a:lstStyle/>
          <a:p>
            <a:r>
              <a:rPr lang="it-IT" sz="3600" dirty="0">
                <a:effectLst/>
              </a:rPr>
              <a:t>Individuazione di un Regolamento dei </a:t>
            </a:r>
            <a:r>
              <a:rPr lang="it-IT" sz="3600" dirty="0" smtClean="0">
                <a:effectLst/>
              </a:rPr>
              <a:t>Dipartimenti 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7772400" cy="1199704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Appunti a cura di A. </a:t>
            </a:r>
            <a:r>
              <a:rPr lang="it-IT" dirty="0" err="1" smtClean="0"/>
              <a:t>Salatin</a:t>
            </a:r>
            <a:endParaRPr lang="it-IT" dirty="0" smtClean="0"/>
          </a:p>
          <a:p>
            <a:r>
              <a:rPr lang="it-IT" sz="2800" dirty="0" smtClean="0"/>
              <a:t>(presidenza@iusve.it)</a:t>
            </a:r>
            <a:endParaRPr lang="it-IT" sz="2800" dirty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32656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Delivery Unit regionali. </a:t>
            </a:r>
            <a:endParaRPr lang="it-IT" dirty="0" smtClean="0"/>
          </a:p>
          <a:p>
            <a:pPr algn="ctr"/>
            <a:r>
              <a:rPr lang="it-IT" dirty="0" smtClean="0"/>
              <a:t>Misure </a:t>
            </a:r>
            <a:r>
              <a:rPr lang="it-IT" dirty="0"/>
              <a:t>di accompagnamento alle azioni </a:t>
            </a:r>
            <a:r>
              <a:rPr lang="it-IT" dirty="0" smtClean="0"/>
              <a:t>innovative in </a:t>
            </a:r>
            <a:r>
              <a:rPr lang="it-IT" dirty="0"/>
              <a:t>tema di riordino del secondo ciclo di istruzione – Secondo biennio e quinto anno.</a:t>
            </a:r>
          </a:p>
          <a:p>
            <a:pPr algn="ctr"/>
            <a:r>
              <a:rPr lang="it-IT" b="1" dirty="0"/>
              <a:t>“Dipartimenti e CTS: nuovi organismi di </a:t>
            </a:r>
            <a:r>
              <a:rPr lang="it-IT" b="1" i="1" dirty="0" err="1"/>
              <a:t>governance</a:t>
            </a:r>
            <a:r>
              <a:rPr lang="it-IT" b="1" dirty="0"/>
              <a:t> della scuola”.</a:t>
            </a:r>
            <a:endParaRPr lang="it-IT" dirty="0"/>
          </a:p>
          <a:p>
            <a:pPr algn="ctr"/>
            <a:r>
              <a:rPr lang="it-IT" b="1" dirty="0"/>
              <a:t> </a:t>
            </a:r>
            <a:endParaRPr lang="it-IT" dirty="0"/>
          </a:p>
          <a:p>
            <a:pPr algn="ctr"/>
            <a:r>
              <a:rPr lang="it-IT" dirty="0"/>
              <a:t>                     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558924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MERCOLEDI’ 6 NOVEMBRE  2013, ore 15.00-18.00, Sala Conferenze </a:t>
            </a:r>
            <a:r>
              <a:rPr lang="it-IT" dirty="0" smtClean="0">
                <a:solidFill>
                  <a:schemeClr val="bg1"/>
                </a:solidFill>
              </a:rPr>
              <a:t>I.C.n.18  - Via </a:t>
            </a:r>
            <a:r>
              <a:rPr lang="it-IT" dirty="0">
                <a:solidFill>
                  <a:schemeClr val="bg1"/>
                </a:solidFill>
              </a:rPr>
              <a:t>Galliera, 74 – Bologna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4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4087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it-IT" sz="2400" b="1" dirty="0"/>
              <a:t>b</a:t>
            </a:r>
            <a:r>
              <a:rPr lang="it-IT" sz="2400" b="1" dirty="0" smtClean="0"/>
              <a:t>) Dipartimento  per assi  culturali </a:t>
            </a:r>
            <a:r>
              <a:rPr lang="it-IT" sz="2000" b="1" dirty="0" smtClean="0"/>
              <a:t>(Liceo)</a:t>
            </a:r>
          </a:p>
          <a:p>
            <a:pPr marL="109728" indent="0">
              <a:buNone/>
            </a:pPr>
            <a:endParaRPr lang="it-IT" sz="2000" b="1" dirty="0"/>
          </a:p>
          <a:p>
            <a:pPr marL="109728" indent="0">
              <a:buNone/>
            </a:pPr>
            <a:r>
              <a:rPr lang="it-IT" sz="2000" b="1" dirty="0" smtClean="0"/>
              <a:t>Dipartimento delle </a:t>
            </a:r>
            <a:r>
              <a:rPr lang="it-IT" sz="2000" b="1" dirty="0"/>
              <a:t>Scienze Umane </a:t>
            </a:r>
            <a:r>
              <a:rPr lang="it-IT" sz="2000" dirty="0"/>
              <a:t>(che </a:t>
            </a:r>
            <a:r>
              <a:rPr lang="it-IT" sz="2000" dirty="0" smtClean="0"/>
              <a:t>comprende Italiano</a:t>
            </a:r>
            <a:r>
              <a:rPr lang="it-IT" sz="2000" dirty="0"/>
              <a:t>, Storia, Diritto, Lingua Inglese, Geografia, Religione</a:t>
            </a:r>
            <a:r>
              <a:rPr lang="it-IT" sz="2000" dirty="0" smtClean="0"/>
              <a:t>).</a:t>
            </a:r>
          </a:p>
          <a:p>
            <a:pPr marL="109728" indent="0">
              <a:buNone/>
            </a:pPr>
            <a:r>
              <a:rPr lang="it-IT" sz="2000" dirty="0" smtClean="0"/>
              <a:t>Il </a:t>
            </a:r>
            <a:r>
              <a:rPr lang="it-IT" sz="2000" dirty="0"/>
              <a:t>collante è rappresentato dal </a:t>
            </a:r>
            <a:r>
              <a:rPr lang="it-IT" sz="2000" dirty="0" smtClean="0"/>
              <a:t>versante umanistico. </a:t>
            </a:r>
            <a:r>
              <a:rPr lang="it-IT" sz="2000" dirty="0"/>
              <a:t>Si </a:t>
            </a:r>
            <a:r>
              <a:rPr lang="it-IT" sz="2000" dirty="0" smtClean="0"/>
              <a:t>è superata </a:t>
            </a:r>
            <a:r>
              <a:rPr lang="it-IT" sz="2000" dirty="0"/>
              <a:t>la vecchia logica delle riunioni per materia, per giungere alla </a:t>
            </a:r>
            <a:r>
              <a:rPr lang="it-IT" sz="2000" dirty="0" smtClean="0"/>
              <a:t>condivisione di </a:t>
            </a:r>
            <a:r>
              <a:rPr lang="it-IT" sz="2000" dirty="0"/>
              <a:t>obiettivi e metodologie di lavoro. </a:t>
            </a:r>
          </a:p>
          <a:p>
            <a:pPr marL="109728" indent="0">
              <a:buNone/>
            </a:pPr>
            <a:endParaRPr lang="it-IT" sz="900" dirty="0" smtClean="0"/>
          </a:p>
          <a:p>
            <a:pPr marL="109728" indent="0">
              <a:buNone/>
            </a:pPr>
            <a:r>
              <a:rPr lang="it-IT" sz="2000" b="1" dirty="0"/>
              <a:t>D</a:t>
            </a:r>
            <a:r>
              <a:rPr lang="it-IT" sz="2000" b="1" dirty="0" smtClean="0"/>
              <a:t>ipartimento di matematica </a:t>
            </a:r>
            <a:r>
              <a:rPr lang="it-IT" sz="2000" b="1" dirty="0"/>
              <a:t>e </a:t>
            </a:r>
            <a:r>
              <a:rPr lang="it-IT" sz="2000" b="1" dirty="0" smtClean="0"/>
              <a:t>fisica:  </a:t>
            </a:r>
            <a:r>
              <a:rPr lang="it-IT" sz="2000" dirty="0"/>
              <a:t>provvede a:</a:t>
            </a:r>
          </a:p>
          <a:p>
            <a:r>
              <a:rPr lang="it-IT" sz="1800" dirty="0" smtClean="0"/>
              <a:t>realizzazione </a:t>
            </a:r>
            <a:r>
              <a:rPr lang="it-IT" sz="1800" dirty="0"/>
              <a:t>e condivisione di un test di ingresso per le classi 1° e 3° </a:t>
            </a:r>
            <a:r>
              <a:rPr lang="it-IT" sz="1800" dirty="0" smtClean="0"/>
              <a:t>che consenta </a:t>
            </a:r>
            <a:r>
              <a:rPr lang="it-IT" sz="1800" dirty="0"/>
              <a:t>una valutazione sintetica del livello medio di preparazione </a:t>
            </a:r>
            <a:r>
              <a:rPr lang="it-IT" sz="1800" dirty="0" smtClean="0"/>
              <a:t>degli studenti</a:t>
            </a:r>
            <a:r>
              <a:rPr lang="it-IT" sz="1800" dirty="0"/>
              <a:t>;</a:t>
            </a:r>
          </a:p>
          <a:p>
            <a:r>
              <a:rPr lang="it-IT" sz="1800" dirty="0" smtClean="0"/>
              <a:t>realizzazione </a:t>
            </a:r>
            <a:r>
              <a:rPr lang="it-IT" sz="1800" dirty="0"/>
              <a:t>e condivisione di una tabella di valutazione;</a:t>
            </a:r>
          </a:p>
          <a:p>
            <a:r>
              <a:rPr lang="it-IT" sz="1800" dirty="0" smtClean="0"/>
              <a:t>definizione </a:t>
            </a:r>
            <a:r>
              <a:rPr lang="it-IT" sz="1800" dirty="0"/>
              <a:t>di una struttura modulare, con obiettivo il miglioramento </a:t>
            </a:r>
            <a:r>
              <a:rPr lang="it-IT" sz="1800" dirty="0" smtClean="0"/>
              <a:t>del metodo </a:t>
            </a:r>
            <a:r>
              <a:rPr lang="it-IT" sz="1800" dirty="0"/>
              <a:t>di studio dell’alunno;</a:t>
            </a:r>
          </a:p>
          <a:p>
            <a:r>
              <a:rPr lang="it-IT" sz="1800" dirty="0" smtClean="0"/>
              <a:t>sperimentazione </a:t>
            </a:r>
            <a:r>
              <a:rPr lang="it-IT" sz="1800" dirty="0"/>
              <a:t>dell’insegnamento della matematica in classi aperte;</a:t>
            </a:r>
          </a:p>
          <a:p>
            <a:r>
              <a:rPr lang="it-IT" sz="1800" dirty="0" smtClean="0"/>
              <a:t>condivisione </a:t>
            </a:r>
            <a:r>
              <a:rPr lang="it-IT" sz="1800" dirty="0"/>
              <a:t>di tempi e di modi nella programmazione didattica nel primo biennio;</a:t>
            </a:r>
          </a:p>
          <a:p>
            <a:r>
              <a:rPr lang="it-IT" sz="1800" dirty="0"/>
              <a:t>partecipazione ad olimpiadi della matematica; </a:t>
            </a:r>
            <a:endParaRPr lang="it-IT" sz="1800" dirty="0" smtClean="0"/>
          </a:p>
          <a:p>
            <a:r>
              <a:rPr lang="it-IT" sz="1800" dirty="0" smtClean="0"/>
              <a:t>partecipazione</a:t>
            </a:r>
            <a:r>
              <a:rPr lang="it-IT" sz="1800" dirty="0"/>
              <a:t>, </a:t>
            </a:r>
            <a:r>
              <a:rPr lang="it-IT" sz="1800" dirty="0" smtClean="0"/>
              <a:t>ad incontri </a:t>
            </a:r>
            <a:r>
              <a:rPr lang="it-IT" sz="1800" dirty="0"/>
              <a:t>con docenti di altre scuole del distretto.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2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11</a:t>
            </a:fld>
            <a:endParaRPr lang="it-IT"/>
          </a:p>
        </p:txBody>
      </p:sp>
      <p:graphicFrame>
        <p:nvGraphicFramePr>
          <p:cNvPr id="5" name="Organigramma 96"/>
          <p:cNvGraphicFramePr/>
          <p:nvPr>
            <p:extLst>
              <p:ext uri="{D42A27DB-BD31-4B8C-83A1-F6EECF244321}">
                <p14:modId xmlns:p14="http://schemas.microsoft.com/office/powerpoint/2010/main" val="4254528824"/>
              </p:ext>
            </p:extLst>
          </p:nvPr>
        </p:nvGraphicFramePr>
        <p:xfrm>
          <a:off x="251520" y="260648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8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it-IT" sz="3000" dirty="0" smtClean="0"/>
              <a:t>PROGRAMMAZIONE </a:t>
            </a:r>
            <a:r>
              <a:rPr lang="it-IT" sz="3000" dirty="0"/>
              <a:t>A </a:t>
            </a:r>
            <a:r>
              <a:rPr lang="it-IT" sz="3000" dirty="0" smtClean="0"/>
              <a:t>RITROSO </a:t>
            </a:r>
            <a:r>
              <a:rPr lang="it-IT" sz="2400" b="1" dirty="0" smtClean="0"/>
              <a:t>(</a:t>
            </a:r>
            <a:r>
              <a:rPr lang="it-IT" sz="2400" b="1" i="1" dirty="0" err="1"/>
              <a:t>backward</a:t>
            </a:r>
            <a:r>
              <a:rPr lang="it-IT" sz="2400" b="1" i="1" dirty="0"/>
              <a:t> </a:t>
            </a:r>
            <a:r>
              <a:rPr lang="it-IT" sz="2400" b="1" i="1" dirty="0" smtClean="0"/>
              <a:t>design)</a:t>
            </a:r>
          </a:p>
          <a:p>
            <a:pPr marL="109728" indent="0">
              <a:buNone/>
            </a:pPr>
            <a:endParaRPr lang="it-IT" sz="2400" b="1" i="1" dirty="0" smtClean="0"/>
          </a:p>
          <a:p>
            <a:pPr marL="109728" indent="0">
              <a:buNone/>
            </a:pPr>
            <a:r>
              <a:rPr lang="it-IT" sz="2400" b="1" i="1" dirty="0"/>
              <a:t>E</a:t>
            </a:r>
            <a:r>
              <a:rPr lang="it-IT" sz="2400" b="1" i="1" dirty="0" smtClean="0"/>
              <a:t>sempio </a:t>
            </a:r>
            <a:r>
              <a:rPr lang="it-IT" sz="2400" b="1" i="1" dirty="0"/>
              <a:t>1 - Liceo </a:t>
            </a:r>
            <a:r>
              <a:rPr lang="it-IT" sz="2400" b="1" i="1" dirty="0" smtClean="0"/>
              <a:t>scientifico</a:t>
            </a:r>
          </a:p>
          <a:p>
            <a:pPr marL="109728" indent="0">
              <a:buNone/>
            </a:pPr>
            <a:r>
              <a:rPr lang="it-IT" sz="2400" dirty="0" smtClean="0"/>
              <a:t>Siamo </a:t>
            </a:r>
            <a:r>
              <a:rPr lang="it-IT" sz="2400" dirty="0"/>
              <a:t>partiti proprio dagli Assi Culturali che riorganizzano le </a:t>
            </a:r>
            <a:r>
              <a:rPr lang="it-IT" sz="2400" dirty="0" smtClean="0"/>
              <a:t>conoscenze, finalizzandole </a:t>
            </a:r>
            <a:r>
              <a:rPr lang="it-IT" sz="2400" dirty="0"/>
              <a:t>alla acquisizione delle competenze, con la consapevolezza di “</a:t>
            </a:r>
            <a:r>
              <a:rPr lang="it-IT" sz="2400" dirty="0" smtClean="0"/>
              <a:t>ribaltare” la </a:t>
            </a:r>
            <a:r>
              <a:rPr lang="it-IT" sz="2400" dirty="0"/>
              <a:t>tradizionale impostazione pedagogica: assumere l’“approdo” come punto </a:t>
            </a:r>
            <a:r>
              <a:rPr lang="it-IT" sz="2400" dirty="0" smtClean="0"/>
              <a:t>di partenza</a:t>
            </a:r>
            <a:r>
              <a:rPr lang="it-IT" sz="2400" dirty="0"/>
              <a:t>. </a:t>
            </a:r>
            <a:endParaRPr lang="it-IT" sz="2400" dirty="0" smtClean="0"/>
          </a:p>
          <a:p>
            <a:pPr marL="109728" indent="0">
              <a:buNone/>
            </a:pPr>
            <a:r>
              <a:rPr lang="it-IT" sz="2400" dirty="0" smtClean="0"/>
              <a:t>La </a:t>
            </a:r>
            <a:r>
              <a:rPr lang="it-IT" sz="2400" i="1" dirty="0"/>
              <a:t>programmazione a ritroso (</a:t>
            </a:r>
            <a:r>
              <a:rPr lang="it-IT" sz="2400" i="1" dirty="0" err="1"/>
              <a:t>backward</a:t>
            </a:r>
            <a:r>
              <a:rPr lang="it-IT" sz="2400" i="1" dirty="0"/>
              <a:t> design) </a:t>
            </a:r>
            <a:r>
              <a:rPr lang="it-IT" sz="2400" dirty="0"/>
              <a:t>ha come finalità </a:t>
            </a:r>
            <a:r>
              <a:rPr lang="it-IT" sz="2400" dirty="0" smtClean="0"/>
              <a:t>la “comprensione </a:t>
            </a:r>
            <a:r>
              <a:rPr lang="it-IT" sz="2400" dirty="0"/>
              <a:t>profonda” e si </a:t>
            </a:r>
            <a:r>
              <a:rPr lang="it-IT" sz="2400" dirty="0" smtClean="0"/>
              <a:t>sviluppa attraverso: </a:t>
            </a:r>
          </a:p>
          <a:p>
            <a:pPr>
              <a:buFontTx/>
              <a:buChar char="-"/>
            </a:pPr>
            <a:r>
              <a:rPr lang="it-IT" sz="2400" dirty="0" smtClean="0"/>
              <a:t>l’identificazione </a:t>
            </a:r>
            <a:r>
              <a:rPr lang="it-IT" sz="2400" dirty="0"/>
              <a:t>dei </a:t>
            </a:r>
            <a:r>
              <a:rPr lang="it-IT" sz="2400" dirty="0" smtClean="0"/>
              <a:t>risultati desiderati </a:t>
            </a:r>
            <a:r>
              <a:rPr lang="it-IT" sz="2400" dirty="0"/>
              <a:t>(=competenze</a:t>
            </a:r>
            <a:r>
              <a:rPr lang="it-IT" sz="2400" dirty="0" smtClean="0"/>
              <a:t>),</a:t>
            </a:r>
          </a:p>
          <a:p>
            <a:pPr>
              <a:buFontTx/>
              <a:buChar char="-"/>
            </a:pPr>
            <a:r>
              <a:rPr lang="it-IT" sz="2400" dirty="0" smtClean="0"/>
              <a:t>la </a:t>
            </a:r>
            <a:r>
              <a:rPr lang="it-IT" sz="2400" dirty="0"/>
              <a:t>formulazione di prove capaci di accertare </a:t>
            </a:r>
            <a:r>
              <a:rPr lang="it-IT" sz="2400" dirty="0" smtClean="0"/>
              <a:t>il raggiungimento </a:t>
            </a:r>
            <a:r>
              <a:rPr lang="it-IT" sz="2400" dirty="0"/>
              <a:t>dei risultati (= definizione dei livelli di competenze, individuazione </a:t>
            </a:r>
            <a:r>
              <a:rPr lang="it-IT" sz="2400" dirty="0" smtClean="0"/>
              <a:t>di indicatori</a:t>
            </a:r>
            <a:r>
              <a:rPr lang="it-IT" sz="2400" dirty="0"/>
              <a:t>, strutturazione di prove di verifica), </a:t>
            </a:r>
          </a:p>
          <a:p>
            <a:pPr>
              <a:buFontTx/>
              <a:buChar char="-"/>
            </a:pPr>
            <a:r>
              <a:rPr lang="it-IT" sz="2400" dirty="0" smtClean="0"/>
              <a:t>la </a:t>
            </a:r>
            <a:r>
              <a:rPr lang="it-IT" sz="2400" dirty="0"/>
              <a:t>pianificazione </a:t>
            </a:r>
            <a:r>
              <a:rPr lang="it-IT" sz="2400" dirty="0" smtClean="0"/>
              <a:t>delle attività </a:t>
            </a:r>
            <a:r>
              <a:rPr lang="it-IT" sz="2400" dirty="0"/>
              <a:t>di </a:t>
            </a:r>
            <a:r>
              <a:rPr lang="it-IT" sz="2400" dirty="0" smtClean="0"/>
              <a:t>apprendimento e delle progressioni </a:t>
            </a:r>
            <a:r>
              <a:rPr lang="it-IT" sz="2400" dirty="0"/>
              <a:t>(=</a:t>
            </a:r>
            <a:r>
              <a:rPr lang="it-IT" sz="2400" dirty="0" smtClean="0"/>
              <a:t>programmazione didattica).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Esempi di attività, tematiche </a:t>
            </a:r>
            <a:br>
              <a:rPr lang="it-IT" sz="3200" dirty="0" smtClean="0"/>
            </a:br>
            <a:r>
              <a:rPr lang="it-IT" sz="3200" dirty="0" smtClean="0"/>
              <a:t>e opzioni metodologiche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671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it-IT" b="1" i="1" dirty="0" smtClean="0"/>
              <a:t>Esempio 2 </a:t>
            </a:r>
            <a:r>
              <a:rPr lang="it-IT" b="1" dirty="0" smtClean="0"/>
              <a:t>- (istituto tecnico)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-definire </a:t>
            </a:r>
            <a:r>
              <a:rPr lang="it-IT" dirty="0"/>
              <a:t>gli obiettivi partendo dall’analisi delle competenze per approdare </a:t>
            </a:r>
            <a:r>
              <a:rPr lang="it-IT" dirty="0" smtClean="0"/>
              <a:t>alla individuazione </a:t>
            </a:r>
            <a:r>
              <a:rPr lang="it-IT" dirty="0"/>
              <a:t>delle abilità e delle conoscenze (1° biennio settore economico </a:t>
            </a:r>
            <a:r>
              <a:rPr lang="it-IT" dirty="0" smtClean="0"/>
              <a:t>e tecnologico); </a:t>
            </a:r>
          </a:p>
          <a:p>
            <a:pPr marL="109728" indent="0">
              <a:buNone/>
            </a:pPr>
            <a:r>
              <a:rPr lang="it-IT" dirty="0" smtClean="0"/>
              <a:t>-definire </a:t>
            </a:r>
            <a:r>
              <a:rPr lang="it-IT" dirty="0"/>
              <a:t>gli obiettivi partendo dalla individuazione delle competenze e delle abilità </a:t>
            </a:r>
            <a:r>
              <a:rPr lang="it-IT" dirty="0" smtClean="0"/>
              <a:t>per approdare </a:t>
            </a:r>
            <a:r>
              <a:rPr lang="it-IT" dirty="0"/>
              <a:t>alle conoscenze (2° biennio e 5° anno settore economico e tecnologico);</a:t>
            </a:r>
          </a:p>
          <a:p>
            <a:pPr marL="109728" indent="0">
              <a:buNone/>
            </a:pPr>
            <a:r>
              <a:rPr lang="it-IT" dirty="0" smtClean="0"/>
              <a:t>- definire </a:t>
            </a:r>
            <a:r>
              <a:rPr lang="it-IT" dirty="0"/>
              <a:t>gli obiettivi partendo dalla individuazione delle conoscenze per </a:t>
            </a:r>
            <a:r>
              <a:rPr lang="it-IT" dirty="0" smtClean="0"/>
              <a:t>approdare alle </a:t>
            </a:r>
            <a:r>
              <a:rPr lang="it-IT" dirty="0"/>
              <a:t>competenze (settore linguistico);</a:t>
            </a:r>
          </a:p>
          <a:p>
            <a:pPr marL="109728" indent="0">
              <a:buNone/>
            </a:pPr>
            <a:r>
              <a:rPr lang="it-IT" dirty="0" smtClean="0"/>
              <a:t>- definire </a:t>
            </a:r>
            <a:r>
              <a:rPr lang="it-IT" dirty="0"/>
              <a:t>i livelli di apprendimento in base al profilo professionale;</a:t>
            </a:r>
          </a:p>
          <a:p>
            <a:pPr marL="109728" indent="0">
              <a:buNone/>
            </a:pPr>
            <a:r>
              <a:rPr lang="it-IT" dirty="0" smtClean="0"/>
              <a:t>- progettare </a:t>
            </a:r>
            <a:r>
              <a:rPr lang="it-IT" dirty="0"/>
              <a:t>e coordinare lo svolgimento di prove di verifica disciplinari comuni </a:t>
            </a:r>
            <a:r>
              <a:rPr lang="it-IT" dirty="0" smtClean="0"/>
              <a:t>in ingresso </a:t>
            </a:r>
            <a:r>
              <a:rPr lang="it-IT" dirty="0"/>
              <a:t>e di prove di verifica di competenza in uscita per il primo Biennio;</a:t>
            </a:r>
          </a:p>
          <a:p>
            <a:pPr marL="109728" indent="0">
              <a:buNone/>
            </a:pPr>
            <a:r>
              <a:rPr lang="it-IT" dirty="0" smtClean="0"/>
              <a:t>- individuare </a:t>
            </a:r>
            <a:r>
              <a:rPr lang="it-IT" dirty="0"/>
              <a:t>compiti in base alle seguenti competenze dei docenti: </a:t>
            </a:r>
            <a:r>
              <a:rPr lang="it-IT" dirty="0" smtClean="0"/>
              <a:t>organizzative, informatiche</a:t>
            </a:r>
            <a:r>
              <a:rPr lang="it-IT" dirty="0"/>
              <a:t>, giuridiche, </a:t>
            </a:r>
            <a:r>
              <a:rPr lang="it-IT" dirty="0" smtClean="0"/>
              <a:t>...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74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it-IT" b="1" i="1" dirty="0" smtClean="0"/>
              <a:t>Esempio 3</a:t>
            </a:r>
            <a:r>
              <a:rPr lang="it-IT" dirty="0" smtClean="0"/>
              <a:t> – (</a:t>
            </a:r>
            <a:r>
              <a:rPr lang="it-IT" b="1" dirty="0" smtClean="0"/>
              <a:t>rete regionale di scuole)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L’azione </a:t>
            </a:r>
            <a:r>
              <a:rPr lang="it-IT" dirty="0"/>
              <a:t>didattica è stata dunque ricostruita a ritroso, </a:t>
            </a:r>
            <a:r>
              <a:rPr lang="it-IT" b="1" dirty="0"/>
              <a:t>a partire </a:t>
            </a:r>
            <a:r>
              <a:rPr lang="it-IT" b="1" dirty="0" smtClean="0"/>
              <a:t>dalla definizione </a:t>
            </a:r>
            <a:r>
              <a:rPr lang="it-IT" b="1" dirty="0"/>
              <a:t>delle prove di accertamento per arrivare all’individuazione delle </a:t>
            </a:r>
            <a:r>
              <a:rPr lang="it-IT" b="1" dirty="0" smtClean="0"/>
              <a:t>attività </a:t>
            </a:r>
            <a:r>
              <a:rPr lang="it-IT" dirty="0" smtClean="0"/>
              <a:t>che </a:t>
            </a:r>
            <a:r>
              <a:rPr lang="it-IT" dirty="0"/>
              <a:t>mobilitano nello studente le competenze necessarie a superare quella </a:t>
            </a:r>
            <a:r>
              <a:rPr lang="it-IT" dirty="0" smtClean="0"/>
              <a:t>determinata prova</a:t>
            </a:r>
            <a:r>
              <a:rPr lang="it-IT" dirty="0"/>
              <a:t>. 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Sono </a:t>
            </a:r>
            <a:r>
              <a:rPr lang="it-IT" dirty="0"/>
              <a:t>infatti le prove di accertamento che forniscono informazioni attendibili </a:t>
            </a:r>
            <a:r>
              <a:rPr lang="it-IT" dirty="0" smtClean="0"/>
              <a:t>sul possesso </a:t>
            </a:r>
            <a:r>
              <a:rPr lang="it-IT" dirty="0"/>
              <a:t>da parte degli studenti di determinate competenze, abilità e conoscenze e </a:t>
            </a:r>
            <a:r>
              <a:rPr lang="it-IT" dirty="0" smtClean="0"/>
              <a:t>sulla loro </a:t>
            </a:r>
            <a:r>
              <a:rPr lang="it-IT" dirty="0"/>
              <a:t>capacità di rendere prestazioni nello svolgimento di un compito. 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Infatti</a:t>
            </a:r>
            <a:r>
              <a:rPr lang="it-IT" dirty="0"/>
              <a:t>, le singole prove:</a:t>
            </a:r>
          </a:p>
          <a:p>
            <a:pPr marL="109728" indent="0">
              <a:buNone/>
            </a:pPr>
            <a:r>
              <a:rPr lang="it-IT" dirty="0"/>
              <a:t>- hanno una o più competenze di riferimento del percorso scolastico</a:t>
            </a:r>
          </a:p>
          <a:p>
            <a:pPr marL="109728" indent="0">
              <a:buNone/>
            </a:pPr>
            <a:r>
              <a:rPr lang="it-IT" dirty="0"/>
              <a:t>- richiedono allo studente l’esercizio di attività ascrivibili ad una o </a:t>
            </a:r>
            <a:r>
              <a:rPr lang="it-IT" dirty="0" smtClean="0"/>
              <a:t>più competenze </a:t>
            </a:r>
            <a:r>
              <a:rPr lang="it-IT" dirty="0"/>
              <a:t>di riferimento della prova</a:t>
            </a:r>
          </a:p>
          <a:p>
            <a:pPr marL="109728" indent="0">
              <a:buNone/>
            </a:pPr>
            <a:r>
              <a:rPr lang="it-IT" dirty="0"/>
              <a:t>- strutturano griglie di correzione mediante l’elenco di prestazioni osservabili </a:t>
            </a:r>
            <a:r>
              <a:rPr lang="it-IT" dirty="0" smtClean="0"/>
              <a:t>che si </a:t>
            </a:r>
            <a:r>
              <a:rPr lang="it-IT" dirty="0"/>
              <a:t>intendono misurare.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0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it-IT" dirty="0"/>
              <a:t>Le singole prove richiedono allo studente di effettuare attività pratiche e/o cognitive </a:t>
            </a:r>
            <a:r>
              <a:rPr lang="it-IT" dirty="0" smtClean="0"/>
              <a:t>che possono </a:t>
            </a:r>
            <a:r>
              <a:rPr lang="it-IT" dirty="0"/>
              <a:t>condurre alla realizzazione di un prodotto, all’effettuazione/erogazione di </a:t>
            </a:r>
            <a:r>
              <a:rPr lang="it-IT" dirty="0" smtClean="0"/>
              <a:t>un servizio</a:t>
            </a:r>
            <a:r>
              <a:rPr lang="it-IT" dirty="0"/>
              <a:t>, alla redazione di documenti o alla soluzione di quesiti più o </a:t>
            </a:r>
            <a:r>
              <a:rPr lang="it-IT" dirty="0" smtClean="0"/>
              <a:t>meno contestualizzati</a:t>
            </a:r>
            <a:r>
              <a:rPr lang="it-IT" dirty="0"/>
              <a:t>.</a:t>
            </a:r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Ciò </a:t>
            </a:r>
            <a:r>
              <a:rPr lang="it-IT" dirty="0"/>
              <a:t>che è stato messo in luce con il percorso è stato che solo mediante la stesura di </a:t>
            </a:r>
            <a:r>
              <a:rPr lang="it-IT" dirty="0" smtClean="0"/>
              <a:t>prove si </a:t>
            </a:r>
            <a:r>
              <a:rPr lang="it-IT" dirty="0"/>
              <a:t>chiariscono i traguardi a cui condurre lo studente. </a:t>
            </a:r>
            <a:endParaRPr lang="it-IT" dirty="0" smtClean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Formulare </a:t>
            </a:r>
            <a:r>
              <a:rPr lang="it-IT" dirty="0"/>
              <a:t>le prove aiuta anche </a:t>
            </a:r>
            <a:r>
              <a:rPr lang="it-IT" dirty="0" smtClean="0"/>
              <a:t>a controllare </a:t>
            </a:r>
            <a:r>
              <a:rPr lang="it-IT" dirty="0"/>
              <a:t>che il percorso di apprendimento da progettare porti </a:t>
            </a:r>
            <a:r>
              <a:rPr lang="it-IT" dirty="0" smtClean="0"/>
              <a:t>effettivamente all’acquisizione </a:t>
            </a:r>
            <a:r>
              <a:rPr lang="it-IT" dirty="0"/>
              <a:t>di quanto si prevede che lo studente </a:t>
            </a:r>
            <a:r>
              <a:rPr lang="it-IT" dirty="0" smtClean="0"/>
              <a:t>apprenda.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sz="2800" dirty="0" smtClean="0"/>
              <a:t>FORMAZIONE ALLA LABORATORIALITA</a:t>
            </a:r>
            <a:r>
              <a:rPr lang="it-IT" dirty="0" smtClean="0"/>
              <a:t>’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sz="2400" dirty="0" smtClean="0"/>
              <a:t>In relazione </a:t>
            </a:r>
            <a:r>
              <a:rPr lang="it-IT" sz="2400" dirty="0"/>
              <a:t>alla </a:t>
            </a:r>
            <a:r>
              <a:rPr lang="it-IT" sz="2400" b="1" dirty="0"/>
              <a:t>valorizzazione della professionalità dei </a:t>
            </a:r>
            <a:r>
              <a:rPr lang="it-IT" sz="2400" b="1" dirty="0" smtClean="0"/>
              <a:t>docenti</a:t>
            </a:r>
            <a:r>
              <a:rPr lang="it-IT" sz="2400" dirty="0" smtClean="0"/>
              <a:t>, l’attenzione viene rivolta </a:t>
            </a:r>
            <a:r>
              <a:rPr lang="it-IT" sz="2400" dirty="0"/>
              <a:t>a quelle esperienze che riescono effettivamente </a:t>
            </a:r>
            <a:r>
              <a:rPr lang="it-IT" sz="2400" dirty="0" smtClean="0"/>
              <a:t>ad introdurre </a:t>
            </a:r>
            <a:r>
              <a:rPr lang="it-IT" sz="2400" dirty="0"/>
              <a:t>nella scuola una innovazione che non sia solo burocraticamente di superficie, </a:t>
            </a:r>
            <a:r>
              <a:rPr lang="it-IT" sz="2400" dirty="0" smtClean="0"/>
              <a:t>ma coinvolga </a:t>
            </a:r>
            <a:r>
              <a:rPr lang="it-IT" sz="2400" dirty="0"/>
              <a:t>i docenti su un nuovo modo di lavorare: </a:t>
            </a:r>
            <a:endParaRPr lang="it-IT" sz="2400" dirty="0" smtClean="0"/>
          </a:p>
          <a:p>
            <a:pPr marL="109728" indent="0">
              <a:buNone/>
            </a:pPr>
            <a:r>
              <a:rPr lang="it-IT" sz="2400" dirty="0"/>
              <a:t>U</a:t>
            </a:r>
            <a:r>
              <a:rPr lang="it-IT" sz="2400" dirty="0" smtClean="0"/>
              <a:t>no </a:t>
            </a:r>
            <a:r>
              <a:rPr lang="it-IT" sz="2400" dirty="0"/>
              <a:t>spunto </a:t>
            </a:r>
            <a:r>
              <a:rPr lang="it-IT" sz="2400" dirty="0" smtClean="0"/>
              <a:t>interessante presente in molte esperienze, </a:t>
            </a:r>
            <a:r>
              <a:rPr lang="it-IT" sz="2400" dirty="0"/>
              <a:t>per esempio</a:t>
            </a:r>
            <a:r>
              <a:rPr lang="it-IT" sz="2400" dirty="0" smtClean="0"/>
              <a:t>, è </a:t>
            </a:r>
            <a:r>
              <a:rPr lang="it-IT" sz="2400" dirty="0"/>
              <a:t>il significato da attribuire alla </a:t>
            </a:r>
            <a:r>
              <a:rPr lang="it-IT" sz="2400" b="1" dirty="0"/>
              <a:t>didattica </a:t>
            </a:r>
            <a:r>
              <a:rPr lang="it-IT" sz="2400" b="1" dirty="0" smtClean="0"/>
              <a:t>laboratoriale</a:t>
            </a:r>
            <a:r>
              <a:rPr lang="it-IT" sz="2400" dirty="0"/>
              <a:t> </a:t>
            </a:r>
            <a:r>
              <a:rPr lang="it-IT" sz="2400" dirty="0" smtClean="0"/>
              <a:t> e il confronto sui modelli operativi per attuarla in modo efficace.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7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9000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Il punto </a:t>
            </a:r>
            <a:r>
              <a:rPr lang="it-IT" b="1" dirty="0"/>
              <a:t>di </a:t>
            </a:r>
            <a:r>
              <a:rPr lang="it-IT" b="1" dirty="0" smtClean="0"/>
              <a:t>maggiore criticità </a:t>
            </a:r>
            <a:r>
              <a:rPr lang="it-IT" b="1" dirty="0"/>
              <a:t>sembra  rappresentato dal rapporto tra dipartimenti e </a:t>
            </a:r>
            <a:r>
              <a:rPr lang="it-IT" b="1" dirty="0" smtClean="0"/>
              <a:t>CTS/CS</a:t>
            </a:r>
            <a:r>
              <a:rPr lang="it-IT" dirty="0" smtClean="0"/>
              <a:t>, </a:t>
            </a:r>
            <a:r>
              <a:rPr lang="it-IT" dirty="0"/>
              <a:t>che in molte scuole viene risolto nominando membri del </a:t>
            </a:r>
            <a:r>
              <a:rPr lang="it-IT" dirty="0" smtClean="0"/>
              <a:t>CTS/CS </a:t>
            </a:r>
            <a:r>
              <a:rPr lang="it-IT" dirty="0"/>
              <a:t>gli stessi coordinatori dei dipartimenti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/>
              <a:t>Nel confronto tra CTS e dipartimenti entra anche la discussione relativa a chi </a:t>
            </a:r>
            <a:r>
              <a:rPr lang="it-IT" dirty="0" smtClean="0"/>
              <a:t>spetti il </a:t>
            </a:r>
            <a:r>
              <a:rPr lang="it-IT" dirty="0"/>
              <a:t>compito </a:t>
            </a:r>
            <a:r>
              <a:rPr lang="it-IT" dirty="0" smtClean="0"/>
              <a:t>di definire </a:t>
            </a:r>
            <a:r>
              <a:rPr lang="it-IT" dirty="0"/>
              <a:t>i modi ed i tempi della </a:t>
            </a:r>
            <a:r>
              <a:rPr lang="it-IT" b="1" dirty="0"/>
              <a:t>formazione degli insegnanti</a:t>
            </a:r>
            <a:r>
              <a:rPr lang="it-IT" dirty="0"/>
              <a:t>. </a:t>
            </a:r>
            <a:r>
              <a:rPr lang="it-IT" dirty="0" smtClean="0"/>
              <a:t>Interessante a questo proposito appare la proposta </a:t>
            </a:r>
            <a:r>
              <a:rPr lang="it-IT" dirty="0"/>
              <a:t>di effettuare stage formativi per </a:t>
            </a:r>
            <a:r>
              <a:rPr lang="it-IT" dirty="0" smtClean="0"/>
              <a:t>i docenti </a:t>
            </a:r>
            <a:r>
              <a:rPr lang="it-IT" dirty="0"/>
              <a:t>nelle aziende con cui sono </a:t>
            </a:r>
            <a:r>
              <a:rPr lang="it-IT" dirty="0" smtClean="0"/>
              <a:t>in atto progetti di </a:t>
            </a:r>
            <a:r>
              <a:rPr lang="it-IT" b="1" dirty="0" smtClean="0"/>
              <a:t>Alternanza </a:t>
            </a:r>
            <a:r>
              <a:rPr lang="it-IT" b="1" dirty="0"/>
              <a:t>Scuola-Lavoro </a:t>
            </a:r>
            <a:r>
              <a:rPr lang="it-IT" dirty="0"/>
              <a:t>o anche con l’intervento delle associazioni datoriali e delle </a:t>
            </a:r>
            <a:r>
              <a:rPr lang="it-IT" dirty="0" smtClean="0"/>
              <a:t>università.</a:t>
            </a:r>
            <a:endParaRPr lang="it-IT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it-IT" sz="3600" dirty="0" smtClean="0"/>
              <a:t>4. Criticità principali in fase di costituzione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2419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4087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it-IT" sz="2400" b="1" dirty="0" smtClean="0"/>
              <a:t>Una soluzione possibile: l’integrazione tra Dipartimenti e CTS</a:t>
            </a:r>
            <a:endParaRPr lang="it-IT" sz="2400" b="1" dirty="0" smtClean="0"/>
          </a:p>
          <a:p>
            <a:pPr marL="109728" indent="0">
              <a:buNone/>
            </a:pPr>
            <a:endParaRPr lang="it-IT" sz="2400" dirty="0"/>
          </a:p>
          <a:p>
            <a:pPr marL="109728" indent="0">
              <a:buNone/>
            </a:pPr>
            <a:r>
              <a:rPr lang="it-IT" sz="2400" dirty="0" smtClean="0"/>
              <a:t>Un gruppo </a:t>
            </a:r>
            <a:r>
              <a:rPr lang="it-IT" sz="2400" dirty="0"/>
              <a:t>di </a:t>
            </a:r>
            <a:r>
              <a:rPr lang="it-IT" sz="2400" dirty="0" smtClean="0"/>
              <a:t>lavoro trasversale </a:t>
            </a:r>
            <a:r>
              <a:rPr lang="it-IT" sz="2400" dirty="0"/>
              <a:t>opera al fine di incidere, tramite </a:t>
            </a:r>
            <a:r>
              <a:rPr lang="it-IT" sz="2400" b="1" dirty="0"/>
              <a:t>corsi di preparazione </a:t>
            </a:r>
            <a:r>
              <a:rPr lang="it-IT" sz="2400" b="1" dirty="0" smtClean="0"/>
              <a:t>e simulazioni </a:t>
            </a:r>
            <a:r>
              <a:rPr lang="it-IT" sz="2400" b="1" dirty="0"/>
              <a:t>di prove</a:t>
            </a:r>
            <a:r>
              <a:rPr lang="it-IT" sz="2400" dirty="0"/>
              <a:t>, sulla preparazione degli alunni in prospettiva </a:t>
            </a:r>
            <a:r>
              <a:rPr lang="it-IT" sz="2400" dirty="0" smtClean="0"/>
              <a:t>del </a:t>
            </a:r>
            <a:r>
              <a:rPr lang="it-IT" sz="2400" b="1" i="1" dirty="0" smtClean="0"/>
              <a:t>conseguimento </a:t>
            </a:r>
            <a:r>
              <a:rPr lang="it-IT" sz="2400" b="1" i="1" dirty="0"/>
              <a:t>delle certificazioni </a:t>
            </a:r>
            <a:r>
              <a:rPr lang="it-IT" sz="2400" dirty="0"/>
              <a:t>europee di conoscenza delle </a:t>
            </a:r>
            <a:r>
              <a:rPr lang="it-IT" sz="2400" b="1" dirty="0"/>
              <a:t>lingue straniere </a:t>
            </a:r>
            <a:r>
              <a:rPr lang="it-IT" sz="2400" dirty="0" smtClean="0"/>
              <a:t>e competenze </a:t>
            </a:r>
            <a:r>
              <a:rPr lang="it-IT" sz="2400" b="1" dirty="0"/>
              <a:t>informatiche</a:t>
            </a:r>
            <a:r>
              <a:rPr lang="it-IT" sz="2400" dirty="0"/>
              <a:t>. </a:t>
            </a:r>
            <a:endParaRPr lang="it-IT" sz="2400" dirty="0" smtClean="0"/>
          </a:p>
          <a:p>
            <a:pPr marL="109728" indent="0">
              <a:buNone/>
            </a:pPr>
            <a:r>
              <a:rPr lang="it-IT" sz="2400" dirty="0" smtClean="0"/>
              <a:t>L’obiettivo </a:t>
            </a:r>
            <a:r>
              <a:rPr lang="it-IT" sz="2400" dirty="0"/>
              <a:t>è quello di incrementare il numero </a:t>
            </a:r>
            <a:r>
              <a:rPr lang="it-IT" sz="2400" dirty="0" smtClean="0"/>
              <a:t>di certificazioni </a:t>
            </a:r>
            <a:r>
              <a:rPr lang="it-IT" sz="2400" dirty="0"/>
              <a:t>per studente. </a:t>
            </a:r>
            <a:endParaRPr lang="it-IT" sz="2400" dirty="0" smtClean="0"/>
          </a:p>
          <a:p>
            <a:pPr marL="109728" indent="0">
              <a:buNone/>
            </a:pPr>
            <a:r>
              <a:rPr lang="it-IT" sz="2400" dirty="0" smtClean="0"/>
              <a:t>Il </a:t>
            </a:r>
            <a:r>
              <a:rPr lang="it-IT" sz="2400" dirty="0"/>
              <a:t>responsabile </a:t>
            </a:r>
            <a:r>
              <a:rPr lang="it-IT" sz="2400" dirty="0" smtClean="0"/>
              <a:t>di un dipartimento tecnologico (</a:t>
            </a:r>
            <a:r>
              <a:rPr lang="it-IT" sz="2400" dirty="0"/>
              <a:t>v. area </a:t>
            </a:r>
            <a:r>
              <a:rPr lang="it-IT" sz="2400" dirty="0" smtClean="0"/>
              <a:t>di indirizzo</a:t>
            </a:r>
            <a:r>
              <a:rPr lang="it-IT" sz="2400" dirty="0"/>
              <a:t>) </a:t>
            </a:r>
            <a:r>
              <a:rPr lang="it-IT" sz="2400" dirty="0" smtClean="0"/>
              <a:t>coopera ad esempio </a:t>
            </a:r>
            <a:r>
              <a:rPr lang="it-IT" sz="2400" dirty="0"/>
              <a:t>per il biennio all’interno del C.T.S. con i referenti del mondo </a:t>
            </a:r>
            <a:r>
              <a:rPr lang="it-IT" sz="2400" dirty="0" smtClean="0"/>
              <a:t>del lavoro </a:t>
            </a:r>
            <a:r>
              <a:rPr lang="it-IT" sz="2400" dirty="0"/>
              <a:t>alla realizzazione di conferenze formative propedeutiche </a:t>
            </a:r>
            <a:r>
              <a:rPr lang="it-IT" sz="2400" dirty="0" smtClean="0"/>
              <a:t>all’avvicinamento degli </a:t>
            </a:r>
            <a:r>
              <a:rPr lang="it-IT" sz="2400" dirty="0"/>
              <a:t>alunni alle tematiche di </a:t>
            </a:r>
            <a:r>
              <a:rPr lang="it-IT" sz="2400" dirty="0" smtClean="0"/>
              <a:t>settore.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3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04056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it-IT" dirty="0"/>
              <a:t>Il Dipartimento è essenzialmente un </a:t>
            </a:r>
            <a:r>
              <a:rPr lang="it-IT" i="1" dirty="0"/>
              <a:t>gruppo di lavoro</a:t>
            </a:r>
            <a:r>
              <a:rPr lang="it-IT" dirty="0"/>
              <a:t> e, in quanto tale, presenta due fondamentali dimensioni: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quella </a:t>
            </a:r>
            <a:r>
              <a:rPr lang="it-IT" dirty="0"/>
              <a:t>del compito e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quella </a:t>
            </a:r>
            <a:r>
              <a:rPr lang="it-IT" dirty="0"/>
              <a:t>della relazione, 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entrambi </a:t>
            </a:r>
            <a:r>
              <a:rPr lang="it-IT" dirty="0"/>
              <a:t>sostenuti da meccanismi di appartenenza e identificazione. </a:t>
            </a:r>
            <a:endParaRPr lang="it-IT" dirty="0" smtClean="0"/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r>
              <a:rPr lang="it-IT" dirty="0" smtClean="0"/>
              <a:t>Un </a:t>
            </a:r>
            <a:r>
              <a:rPr lang="it-IT" dirty="0"/>
              <a:t>gruppo di lavoro efficace è infatti quello in cui le due dimensioni sono mantenute in una situazione di equilibrio sia pure </a:t>
            </a:r>
            <a:r>
              <a:rPr lang="it-IT" dirty="0" smtClean="0"/>
              <a:t>dinamico. Per questo deve essere  </a:t>
            </a:r>
            <a:r>
              <a:rPr lang="it-IT" dirty="0"/>
              <a:t>il gruppo che, in autonomia, si dà le regole di funzionamento e stabilisce le procedure del proprio lavoro. </a:t>
            </a:r>
          </a:p>
          <a:p>
            <a:pPr marL="109728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19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Dipartimento come gruppo di lavoro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443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446449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Nell</a:t>
            </a:r>
            <a:r>
              <a:rPr lang="it-IT" dirty="0"/>
              <a:t>’ art. </a:t>
            </a:r>
            <a:r>
              <a:rPr lang="it-IT" dirty="0" smtClean="0"/>
              <a:t>5 del Regolamento </a:t>
            </a:r>
            <a:r>
              <a:rPr lang="it-IT" i="1" dirty="0"/>
              <a:t>decreto del Presidente della Repubblica 15 marzo 2010 , n. </a:t>
            </a:r>
            <a:r>
              <a:rPr lang="it-IT" i="1" dirty="0" smtClean="0"/>
              <a:t>88</a:t>
            </a:r>
            <a:r>
              <a:rPr lang="it-IT" dirty="0" smtClean="0"/>
              <a:t>, </a:t>
            </a:r>
            <a:r>
              <a:rPr lang="it-IT" dirty="0"/>
              <a:t>comma 3, lettera c) gli istituti tecnici “</a:t>
            </a:r>
            <a:r>
              <a:rPr lang="it-IT" b="1" dirty="0"/>
              <a:t>possono costituire</a:t>
            </a:r>
            <a:r>
              <a:rPr lang="it-IT" dirty="0"/>
              <a:t>, nell'esercizio della </a:t>
            </a:r>
            <a:r>
              <a:rPr lang="it-IT" dirty="0" smtClean="0"/>
              <a:t>loro autonomia </a:t>
            </a:r>
            <a:r>
              <a:rPr lang="it-IT" dirty="0"/>
              <a:t>didattica, organizzativa e di </a:t>
            </a:r>
            <a:r>
              <a:rPr lang="it-IT" dirty="0" smtClean="0"/>
              <a:t>ricerca……, </a:t>
            </a:r>
            <a:r>
              <a:rPr lang="it-IT" b="1" dirty="0"/>
              <a:t>dipartimenti</a:t>
            </a:r>
            <a:r>
              <a:rPr lang="it-IT" dirty="0"/>
              <a:t>, </a:t>
            </a:r>
            <a:r>
              <a:rPr lang="it-IT" b="1" dirty="0"/>
              <a:t>quali articolazioni funzionali del collegio dei docenti</a:t>
            </a:r>
            <a:r>
              <a:rPr lang="it-IT" dirty="0"/>
              <a:t>, </a:t>
            </a:r>
            <a:r>
              <a:rPr lang="it-IT" b="1" dirty="0"/>
              <a:t>per il </a:t>
            </a:r>
            <a:r>
              <a:rPr lang="it-IT" b="1" dirty="0" smtClean="0"/>
              <a:t>sostegno alla </a:t>
            </a:r>
            <a:r>
              <a:rPr lang="it-IT" b="1" dirty="0"/>
              <a:t>didattica e alla progettazione </a:t>
            </a:r>
            <a:r>
              <a:rPr lang="it-IT" b="1" dirty="0" smtClean="0"/>
              <a:t>formativa.”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1. La normativa di riferimento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661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5. Esempi di «Regolamento»</a:t>
            </a:r>
            <a:endParaRPr lang="it-IT" sz="3600" dirty="0"/>
          </a:p>
        </p:txBody>
      </p:sp>
      <p:sp>
        <p:nvSpPr>
          <p:cNvPr id="2" name="Segnaposto contenuto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2314600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b="1" dirty="0" smtClean="0"/>
              <a:t>Funzioni dei Dipartimenti</a:t>
            </a:r>
          </a:p>
          <a:p>
            <a:pPr marL="109728" indent="0">
              <a:buNone/>
            </a:pPr>
            <a:endParaRPr lang="it-IT" dirty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i="1" dirty="0" smtClean="0"/>
              <a:t>Essi propongono</a:t>
            </a:r>
            <a:r>
              <a:rPr lang="it-IT" dirty="0" smtClean="0"/>
              <a:t>: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2843809" y="1444294"/>
            <a:ext cx="5842992" cy="486502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Obiettivi didattici e standard </a:t>
            </a:r>
            <a:r>
              <a:rPr lang="it-IT" dirty="0"/>
              <a:t>in termini di conoscenze e </a:t>
            </a:r>
            <a:r>
              <a:rPr lang="it-IT" dirty="0" smtClean="0"/>
              <a:t>competenze in </a:t>
            </a:r>
            <a:r>
              <a:rPr lang="it-IT" dirty="0"/>
              <a:t>uscita del primo biennio e del triennio</a:t>
            </a:r>
          </a:p>
          <a:p>
            <a:r>
              <a:rPr lang="it-IT" dirty="0"/>
              <a:t>Criteri uniformi di valutazione</a:t>
            </a:r>
          </a:p>
          <a:p>
            <a:r>
              <a:rPr lang="it-IT" dirty="0"/>
              <a:t>Prove di ingresso</a:t>
            </a:r>
          </a:p>
          <a:p>
            <a:r>
              <a:rPr lang="it-IT" dirty="0"/>
              <a:t>Prove di valutazione per classi parallele</a:t>
            </a:r>
          </a:p>
          <a:p>
            <a:r>
              <a:rPr lang="it-IT" dirty="0"/>
              <a:t>Acquisto di sussidi didattici</a:t>
            </a:r>
          </a:p>
          <a:p>
            <a:r>
              <a:rPr lang="it-IT" dirty="0"/>
              <a:t>Attività di aggiornamento</a:t>
            </a:r>
          </a:p>
          <a:p>
            <a:r>
              <a:rPr lang="it-IT" dirty="0"/>
              <a:t>Attività non curriculari attinenti le aree di indirizzo</a:t>
            </a:r>
          </a:p>
          <a:p>
            <a:r>
              <a:rPr lang="it-IT" dirty="0"/>
              <a:t>Attività e strumenti di documentazione</a:t>
            </a:r>
          </a:p>
          <a:p>
            <a:r>
              <a:rPr lang="it-IT" dirty="0"/>
              <a:t>Adozioni dei libri di testo</a:t>
            </a:r>
          </a:p>
          <a:p>
            <a:r>
              <a:rPr lang="it-IT" dirty="0"/>
              <a:t>Spazi di flessibilità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9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67544" y="476672"/>
            <a:ext cx="8136904" cy="597666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it-IT" sz="3000" b="1" dirty="0" smtClean="0"/>
              <a:t>Tipologia ed elenco </a:t>
            </a:r>
            <a:r>
              <a:rPr lang="it-IT" sz="3000" b="1" dirty="0"/>
              <a:t>dei </a:t>
            </a:r>
            <a:r>
              <a:rPr lang="it-IT" sz="3000" b="1" dirty="0" smtClean="0"/>
              <a:t>Dipartimenti</a:t>
            </a:r>
          </a:p>
          <a:p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I </a:t>
            </a:r>
            <a:r>
              <a:rPr lang="it-IT" dirty="0"/>
              <a:t>dipartimenti </a:t>
            </a:r>
            <a:r>
              <a:rPr lang="it-IT" dirty="0" smtClean="0"/>
              <a:t>sono costituiti sulla </a:t>
            </a:r>
            <a:r>
              <a:rPr lang="it-IT" dirty="0"/>
              <a:t>base delle competenze </a:t>
            </a:r>
            <a:r>
              <a:rPr lang="it-IT" dirty="0" smtClean="0"/>
              <a:t>da conseguire </a:t>
            </a:r>
            <a:r>
              <a:rPr lang="it-IT" dirty="0"/>
              <a:t>all’interno degli </a:t>
            </a:r>
            <a:r>
              <a:rPr lang="it-IT" b="1" dirty="0"/>
              <a:t>assi </a:t>
            </a:r>
            <a:r>
              <a:rPr lang="it-IT" b="1" dirty="0" smtClean="0"/>
              <a:t>culturali</a:t>
            </a:r>
            <a:r>
              <a:rPr lang="it-IT" dirty="0" smtClean="0"/>
              <a:t>.</a:t>
            </a:r>
            <a:endParaRPr lang="it-IT" dirty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Per il biennio:</a:t>
            </a:r>
            <a:endParaRPr lang="it-IT" dirty="0"/>
          </a:p>
          <a:p>
            <a:r>
              <a:rPr lang="it-IT" b="1" dirty="0"/>
              <a:t>asse dei linguaggi </a:t>
            </a:r>
            <a:r>
              <a:rPr lang="it-IT" dirty="0"/>
              <a:t>- afferiscono i 2 dipartimenti di italiano </a:t>
            </a:r>
            <a:r>
              <a:rPr lang="it-IT" dirty="0" smtClean="0"/>
              <a:t>(biennio </a:t>
            </a:r>
            <a:r>
              <a:rPr lang="it-IT" dirty="0"/>
              <a:t>e </a:t>
            </a:r>
            <a:r>
              <a:rPr lang="it-IT" dirty="0" smtClean="0"/>
              <a:t>triennio) e </a:t>
            </a:r>
            <a:r>
              <a:rPr lang="it-IT" dirty="0"/>
              <a:t>1 di inglese; </a:t>
            </a:r>
            <a:endParaRPr lang="it-IT" dirty="0" smtClean="0"/>
          </a:p>
          <a:p>
            <a:r>
              <a:rPr lang="it-IT" b="1" dirty="0" smtClean="0"/>
              <a:t>asse matematico </a:t>
            </a:r>
            <a:r>
              <a:rPr lang="it-IT" dirty="0" smtClean="0"/>
              <a:t>- </a:t>
            </a:r>
            <a:r>
              <a:rPr lang="it-IT" dirty="0"/>
              <a:t>1 dipartimento di matematica</a:t>
            </a:r>
          </a:p>
          <a:p>
            <a:r>
              <a:rPr lang="it-IT" b="1" dirty="0"/>
              <a:t>asse scientifico </a:t>
            </a:r>
            <a:r>
              <a:rPr lang="it-IT" b="1" dirty="0" smtClean="0"/>
              <a:t>tecnologico </a:t>
            </a:r>
            <a:r>
              <a:rPr lang="it-IT" dirty="0" smtClean="0"/>
              <a:t>- </a:t>
            </a:r>
            <a:r>
              <a:rPr lang="it-IT" dirty="0"/>
              <a:t>1 dipartimento che riunisce i docenti di </a:t>
            </a:r>
            <a:r>
              <a:rPr lang="it-IT" dirty="0" smtClean="0"/>
              <a:t>chimica, fisica</a:t>
            </a:r>
            <a:r>
              <a:rPr lang="it-IT" dirty="0"/>
              <a:t>, scienze della terra, biologia e disegno.</a:t>
            </a:r>
          </a:p>
          <a:p>
            <a:r>
              <a:rPr lang="it-IT" b="1" dirty="0" smtClean="0"/>
              <a:t>asse </a:t>
            </a:r>
            <a:r>
              <a:rPr lang="it-IT" b="1" dirty="0"/>
              <a:t>storico </a:t>
            </a:r>
            <a:r>
              <a:rPr lang="it-IT" b="1" dirty="0" smtClean="0"/>
              <a:t>sociale - </a:t>
            </a:r>
            <a:r>
              <a:rPr lang="it-IT" dirty="0"/>
              <a:t>1 dipartimento a cui afferiscono gli insegnanti di </a:t>
            </a:r>
            <a:r>
              <a:rPr lang="it-IT" dirty="0" smtClean="0"/>
              <a:t>storia, geografia</a:t>
            </a:r>
            <a:r>
              <a:rPr lang="it-IT" dirty="0"/>
              <a:t>, diritto e religione.</a:t>
            </a:r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La </a:t>
            </a:r>
            <a:r>
              <a:rPr lang="it-IT" dirty="0"/>
              <a:t>stessa impostazione dei 4 assi culturali riguarderà il triennio che </a:t>
            </a:r>
            <a:r>
              <a:rPr lang="it-IT" dirty="0" smtClean="0"/>
              <a:t>vede coinvolte </a:t>
            </a:r>
            <a:r>
              <a:rPr lang="it-IT" dirty="0"/>
              <a:t>nell’asse tecnologico tutte le discipline di specializzazione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9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2674640" cy="3941763"/>
          </a:xfrm>
        </p:spPr>
        <p:txBody>
          <a:bodyPr/>
          <a:lstStyle/>
          <a:p>
            <a:pPr marL="109728" indent="0">
              <a:buNone/>
            </a:pPr>
            <a:r>
              <a:rPr lang="it-IT" dirty="0" smtClean="0"/>
              <a:t>Organismi di supporto e composizione dei Dipartimenti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059833" y="692696"/>
            <a:ext cx="5626968" cy="540060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endParaRPr lang="it-IT" dirty="0" smtClean="0"/>
          </a:p>
          <a:p>
            <a:r>
              <a:rPr lang="it-IT" b="1" dirty="0" smtClean="0"/>
              <a:t>Gruppo </a:t>
            </a:r>
            <a:r>
              <a:rPr lang="it-IT" b="1" dirty="0"/>
              <a:t>di lavoro Asse Culturale dei linguaggi </a:t>
            </a:r>
            <a:r>
              <a:rPr lang="it-IT" dirty="0"/>
              <a:t>(due docenti di lettere, due </a:t>
            </a:r>
            <a:r>
              <a:rPr lang="it-IT" dirty="0" smtClean="0"/>
              <a:t>di lingua </a:t>
            </a:r>
            <a:r>
              <a:rPr lang="it-IT" dirty="0"/>
              <a:t>straniera e due di Ed. Fisica rispettivamente del biennio e del triennio)</a:t>
            </a:r>
          </a:p>
          <a:p>
            <a:r>
              <a:rPr lang="it-IT" b="1" dirty="0"/>
              <a:t>Gruppo di lavoro Asse Culturale </a:t>
            </a:r>
            <a:r>
              <a:rPr lang="it-IT" b="1" dirty="0" smtClean="0"/>
              <a:t>Matematico </a:t>
            </a:r>
            <a:r>
              <a:rPr lang="it-IT" dirty="0" smtClean="0"/>
              <a:t>(due </a:t>
            </a:r>
            <a:r>
              <a:rPr lang="it-IT" dirty="0"/>
              <a:t>docenti rispettivamente del biennio e del triennio)</a:t>
            </a:r>
          </a:p>
          <a:p>
            <a:r>
              <a:rPr lang="it-IT" b="1" dirty="0"/>
              <a:t>Gruppo di lavoro Asse Culturale Scientifico – </a:t>
            </a:r>
            <a:r>
              <a:rPr lang="it-IT" b="1" dirty="0" smtClean="0"/>
              <a:t>Tecnologico </a:t>
            </a:r>
            <a:r>
              <a:rPr lang="it-IT" dirty="0" smtClean="0"/>
              <a:t>(due </a:t>
            </a:r>
            <a:r>
              <a:rPr lang="it-IT" dirty="0"/>
              <a:t>docenti per ogni classe di concorso rispettivamente del biennio e </a:t>
            </a:r>
            <a:r>
              <a:rPr lang="it-IT" dirty="0" smtClean="0"/>
              <a:t>del triennio</a:t>
            </a:r>
            <a:r>
              <a:rPr lang="it-IT" dirty="0"/>
              <a:t>)</a:t>
            </a:r>
          </a:p>
          <a:p>
            <a:r>
              <a:rPr lang="it-IT" b="1" dirty="0"/>
              <a:t>Gruppo di lavoro Asse Culturale Storico – Sociale </a:t>
            </a:r>
            <a:r>
              <a:rPr lang="it-IT" dirty="0"/>
              <a:t>(due docenti di storia, </a:t>
            </a:r>
            <a:r>
              <a:rPr lang="it-IT" dirty="0" smtClean="0"/>
              <a:t>due di </a:t>
            </a:r>
            <a:r>
              <a:rPr lang="it-IT" dirty="0"/>
              <a:t>diritto e due di religione rispettivamente del biennio e del triennio)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2602632" cy="3941763"/>
          </a:xfrm>
        </p:spPr>
        <p:txBody>
          <a:bodyPr/>
          <a:lstStyle/>
          <a:p>
            <a:r>
              <a:rPr lang="it-IT" dirty="0" smtClean="0"/>
              <a:t>Raccordo con organi collegiali e CTS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275856" y="1412776"/>
            <a:ext cx="5400600" cy="46805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i="1" dirty="0" smtClean="0"/>
              <a:t>(è strettamente correlato alle funzioni)</a:t>
            </a:r>
            <a:endParaRPr lang="it-IT" i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7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2674640" cy="3941763"/>
          </a:xfrm>
        </p:spPr>
        <p:txBody>
          <a:bodyPr/>
          <a:lstStyle/>
          <a:p>
            <a:pPr marL="109728" indent="0">
              <a:buNone/>
            </a:pPr>
            <a:r>
              <a:rPr lang="it-IT" dirty="0" smtClean="0"/>
              <a:t>Funzionamento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275857" y="1444294"/>
            <a:ext cx="5410944" cy="457699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 smtClean="0"/>
              <a:t>N. incontri annui</a:t>
            </a:r>
          </a:p>
          <a:p>
            <a:endParaRPr lang="it-IT" dirty="0"/>
          </a:p>
          <a:p>
            <a:r>
              <a:rPr lang="it-IT" dirty="0" smtClean="0"/>
              <a:t>Convocazione </a:t>
            </a:r>
          </a:p>
          <a:p>
            <a:endParaRPr lang="it-IT" dirty="0"/>
          </a:p>
          <a:p>
            <a:r>
              <a:rPr lang="it-IT" dirty="0" smtClean="0"/>
              <a:t>Verbalizzazioni </a:t>
            </a:r>
          </a:p>
          <a:p>
            <a:endParaRPr lang="it-IT" dirty="0"/>
          </a:p>
          <a:p>
            <a:r>
              <a:rPr lang="it-IT" dirty="0" smtClean="0"/>
              <a:t>……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3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25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7414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/>
              <a:t>Confronti e approfondimenti</a:t>
            </a:r>
            <a:br>
              <a:rPr lang="it-IT" sz="3200" dirty="0" smtClean="0"/>
            </a:br>
            <a:r>
              <a:rPr lang="it-IT" sz="3200" dirty="0" smtClean="0"/>
              <a:t>tra i partecipanti all’incontro </a:t>
            </a:r>
            <a:br>
              <a:rPr lang="it-IT" sz="3200" dirty="0" smtClean="0"/>
            </a:br>
            <a:r>
              <a:rPr lang="it-IT" sz="3200" dirty="0" smtClean="0"/>
              <a:t>del 6 novembre 2013</a:t>
            </a:r>
            <a:endParaRPr lang="it-IT" sz="32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98159"/>
            <a:ext cx="6624736" cy="389321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0529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481328"/>
            <a:ext cx="4042792" cy="4525963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Scelta tipologia dipartimenti (disciplinari, di asse, di indirizzo, …)</a:t>
            </a:r>
          </a:p>
          <a:p>
            <a:endParaRPr lang="it-IT" dirty="0" smtClean="0"/>
          </a:p>
          <a:p>
            <a:r>
              <a:rPr lang="it-IT" dirty="0" smtClean="0"/>
              <a:t>Utilizzo 40 ore</a:t>
            </a:r>
          </a:p>
          <a:p>
            <a:endParaRPr lang="it-IT" dirty="0" smtClean="0"/>
          </a:p>
          <a:p>
            <a:r>
              <a:rPr lang="it-IT" dirty="0" smtClean="0"/>
              <a:t>Definizione dell’ o.d.g.</a:t>
            </a:r>
          </a:p>
          <a:p>
            <a:endParaRPr lang="it-IT" dirty="0" smtClean="0"/>
          </a:p>
          <a:p>
            <a:r>
              <a:rPr lang="it-IT" dirty="0" smtClean="0"/>
              <a:t>Ruolo DS</a:t>
            </a:r>
          </a:p>
          <a:p>
            <a:endParaRPr lang="it-IT" dirty="0" smtClean="0"/>
          </a:p>
          <a:p>
            <a:r>
              <a:rPr lang="it-IT" dirty="0" smtClean="0"/>
              <a:t>Pianificazione annuale attività e percorsi di approvazione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26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Alcune questioni organizzative emerse dal confronto in plenaria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716016" y="1556792"/>
            <a:ext cx="3744416" cy="4893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Promozione dell’idea di organizzazione presso i docenti</a:t>
            </a:r>
          </a:p>
          <a:p>
            <a:endParaRPr lang="it-IT" sz="2400" dirty="0"/>
          </a:p>
          <a:p>
            <a:r>
              <a:rPr lang="it-IT" sz="2400" dirty="0" smtClean="0"/>
              <a:t>Necessità di un iter con largo anticipo</a:t>
            </a:r>
          </a:p>
          <a:p>
            <a:endParaRPr lang="it-IT" sz="2400" dirty="0"/>
          </a:p>
          <a:p>
            <a:r>
              <a:rPr lang="it-IT" sz="2400" dirty="0" smtClean="0"/>
              <a:t>Coinvolgimento dei consigli di classe</a:t>
            </a:r>
          </a:p>
          <a:p>
            <a:endParaRPr lang="it-IT" sz="2400" dirty="0"/>
          </a:p>
          <a:p>
            <a:r>
              <a:rPr lang="it-IT" sz="2400" dirty="0" smtClean="0"/>
              <a:t>Numerosità dei docenti di alcuni «assi»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534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it-IT" sz="3600" dirty="0" smtClean="0"/>
          </a:p>
          <a:p>
            <a:r>
              <a:rPr lang="it-IT" sz="3600" u="sng" dirty="0" smtClean="0"/>
              <a:t>Gruppo 1</a:t>
            </a:r>
            <a:r>
              <a:rPr lang="it-IT" sz="3600" dirty="0" smtClean="0"/>
              <a:t>: come far evolvere i dipartimenti disciplinari verso forme interdisciplinari (ad esempio per asse culturale)    =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produrre</a:t>
            </a:r>
            <a:r>
              <a:rPr lang="it-IT" sz="3600" dirty="0" smtClean="0"/>
              <a:t>: una ipotesi di </a:t>
            </a:r>
            <a:r>
              <a:rPr lang="it-IT" sz="3600" i="1" dirty="0" smtClean="0"/>
              <a:t>road </a:t>
            </a:r>
            <a:r>
              <a:rPr lang="it-IT" sz="3600" i="1" dirty="0" err="1" smtClean="0"/>
              <a:t>map</a:t>
            </a:r>
            <a:endParaRPr lang="it-IT" sz="3600" i="1" dirty="0" smtClean="0"/>
          </a:p>
          <a:p>
            <a:endParaRPr lang="it-IT" sz="3600" dirty="0"/>
          </a:p>
          <a:p>
            <a:r>
              <a:rPr lang="it-IT" sz="3600" u="sng" dirty="0" smtClean="0"/>
              <a:t>Gruppo 2</a:t>
            </a:r>
            <a:r>
              <a:rPr lang="it-IT" sz="3600" dirty="0" smtClean="0"/>
              <a:t>: come integrare il lavoro fatto nei dipartimenti disciplinari, di asse e per indirizzo     =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produrre</a:t>
            </a:r>
            <a:r>
              <a:rPr lang="it-IT" sz="3600" dirty="0" smtClean="0"/>
              <a:t>: una lista di possibili configurazioni organizzative e un indice di un possibile Regolamento</a:t>
            </a:r>
            <a:endParaRPr lang="it-IT" sz="3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27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di gruppo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8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499992" y="1196752"/>
            <a:ext cx="4186808" cy="518457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Già prima </a:t>
            </a:r>
            <a:r>
              <a:rPr lang="it-IT" dirty="0"/>
              <a:t>del riordino i collegi dei docenti avevano l’abitudine di lavorare per gruppi di singole </a:t>
            </a:r>
            <a:r>
              <a:rPr lang="it-IT" dirty="0" smtClean="0"/>
              <a:t>materie o </a:t>
            </a:r>
            <a:r>
              <a:rPr lang="it-IT" dirty="0"/>
              <a:t>di materie affine in preparazione dei collegi in cui gli argomenti affrontati venivano </a:t>
            </a:r>
            <a:r>
              <a:rPr lang="it-IT" dirty="0" smtClean="0"/>
              <a:t>deliberati: l’esempio </a:t>
            </a:r>
            <a:r>
              <a:rPr lang="it-IT" dirty="0"/>
              <a:t>più comune è quello che riguarda la scelta e l’adozione dei libri di testo.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060848"/>
            <a:ext cx="3888432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Fonte:</a:t>
            </a:r>
          </a:p>
          <a:p>
            <a:r>
              <a:rPr lang="it-IT" sz="2000" dirty="0" smtClean="0"/>
              <a:t>INDIRE, Istruzione </a:t>
            </a:r>
            <a:r>
              <a:rPr lang="it-IT" sz="2000" dirty="0"/>
              <a:t>tecnica, professionale e dei licei – Delivery Unit.</a:t>
            </a:r>
          </a:p>
          <a:p>
            <a:r>
              <a:rPr lang="it-IT" sz="2000" dirty="0"/>
              <a:t>Misure di accompagnamento e </a:t>
            </a:r>
            <a:r>
              <a:rPr lang="it-IT" sz="2000" dirty="0" smtClean="0"/>
              <a:t>supporto al </a:t>
            </a:r>
            <a:r>
              <a:rPr lang="it-IT" sz="2000" dirty="0"/>
              <a:t>riordino del 2° ciclo di istruzione.</a:t>
            </a:r>
          </a:p>
          <a:p>
            <a:r>
              <a:rPr lang="it-IT" sz="2000" b="1" i="1" dirty="0"/>
              <a:t>Rapporto di monitoraggio laboratori di </a:t>
            </a:r>
            <a:r>
              <a:rPr lang="it-IT" sz="2000" b="1" i="1" dirty="0" smtClean="0"/>
              <a:t>ricerca-azione</a:t>
            </a:r>
            <a:r>
              <a:rPr lang="it-IT" sz="2000" dirty="0" smtClean="0"/>
              <a:t>,</a:t>
            </a:r>
          </a:p>
          <a:p>
            <a:r>
              <a:rPr lang="it-IT" sz="2000" dirty="0" smtClean="0"/>
              <a:t>Firenze, 2011</a:t>
            </a:r>
            <a:endParaRPr lang="it-IT" sz="2000" dirty="0"/>
          </a:p>
        </p:txBody>
      </p:sp>
      <p:sp>
        <p:nvSpPr>
          <p:cNvPr id="7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/>
              <a:t>2</a:t>
            </a:r>
            <a:r>
              <a:rPr lang="it-IT" sz="3600" dirty="0" smtClean="0"/>
              <a:t>. La situazione in atto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0344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Tipologie di Dipartimenti </a:t>
            </a:r>
            <a:r>
              <a:rPr lang="it-IT" sz="2000" dirty="0" smtClean="0"/>
              <a:t>(cfr. A. Greco)</a:t>
            </a:r>
            <a:endParaRPr lang="it-IT" sz="2000" dirty="0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Dipartimenti disciplinari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/>
              <a:t>Dipartimenti di </a:t>
            </a:r>
            <a:r>
              <a:rPr lang="it-IT" b="1" dirty="0" smtClean="0"/>
              <a:t>Asse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/>
              <a:t>Dipartimenti di </a:t>
            </a:r>
            <a:r>
              <a:rPr lang="it-IT" b="1" dirty="0" smtClean="0"/>
              <a:t>Indirizzo/d’Area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Dipartimenti di rete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2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847376"/>
              </p:ext>
            </p:extLst>
          </p:nvPr>
        </p:nvGraphicFramePr>
        <p:xfrm>
          <a:off x="395536" y="404665"/>
          <a:ext cx="8352928" cy="568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2457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AGLI  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ASSI CULTURALI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ALLE 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AREE </a:t>
                      </a:r>
                      <a:r>
                        <a:rPr lang="it-IT" sz="2400" dirty="0" err="1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DI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 INDIRIZZO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ALLE</a:t>
                      </a:r>
                      <a:r>
                        <a:rPr lang="it-IT" sz="2400" baseline="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AREE CULTURALI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159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DIPARTIMENTI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RIFERITI: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PER 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IL  BIENNIO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PER 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IL SECONDO BIENNIO E IL QUINTO ANNO DEGLI ISTITUTI TECNICI E PROFESSIONALI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 smtClean="0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PER </a:t>
                      </a:r>
                      <a:r>
                        <a:rPr lang="it-IT" sz="2400" dirty="0">
                          <a:highlight>
                            <a:srgbClr val="00FFFF"/>
                          </a:highlight>
                          <a:latin typeface="Calibri"/>
                          <a:ea typeface="Calibri"/>
                          <a:cs typeface="Calibri"/>
                        </a:rPr>
                        <a:t>IL SECONDO BIENNIO E IL  QUINTO ANNO DEI LICEI</a:t>
                      </a:r>
                      <a:endParaRPr lang="it-I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012160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(Cfr. A. Greco)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2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it-IT" dirty="0"/>
              <a:t>I </a:t>
            </a:r>
            <a:r>
              <a:rPr lang="it-IT" dirty="0" smtClean="0"/>
              <a:t>dipartimenti avviati in Italia dai vari istituti della secondaria di secondo grado risultano avere come </a:t>
            </a:r>
            <a:r>
              <a:rPr lang="it-IT" b="1" dirty="0"/>
              <a:t>principale funzione </a:t>
            </a:r>
            <a:r>
              <a:rPr lang="it-IT" b="1" dirty="0" smtClean="0"/>
              <a:t>quella di </a:t>
            </a:r>
            <a:r>
              <a:rPr lang="it-IT" b="1" dirty="0"/>
              <a:t>consulenza e di preparazione agli atti deliberativi del collegio. </a:t>
            </a:r>
            <a:endParaRPr lang="it-IT" b="1" dirty="0" smtClean="0"/>
          </a:p>
          <a:p>
            <a:pPr marL="109728" indent="0">
              <a:buNone/>
            </a:pP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Il </a:t>
            </a:r>
            <a:r>
              <a:rPr lang="it-IT" dirty="0"/>
              <a:t>tema prevalente sui cui si sono attivati i dipartimenti </a:t>
            </a:r>
            <a:r>
              <a:rPr lang="it-IT" dirty="0" smtClean="0"/>
              <a:t>è stato </a:t>
            </a:r>
            <a:r>
              <a:rPr lang="it-IT" dirty="0"/>
              <a:t>quello di definire come sia </a:t>
            </a:r>
            <a:r>
              <a:rPr lang="it-IT" dirty="0" smtClean="0"/>
              <a:t>possibile </a:t>
            </a:r>
            <a:r>
              <a:rPr lang="it-IT" b="1" dirty="0" smtClean="0"/>
              <a:t>attuare </a:t>
            </a:r>
            <a:r>
              <a:rPr lang="it-IT" b="1" dirty="0"/>
              <a:t>la comparazione tra competenze disciplinari e competenze di assi e di </a:t>
            </a:r>
            <a:r>
              <a:rPr lang="it-IT" b="1" dirty="0" smtClean="0"/>
              <a:t>conseguenza e quali </a:t>
            </a:r>
            <a:r>
              <a:rPr lang="it-IT" b="1" dirty="0"/>
              <a:t>debbano essere le modalità di valutazione e di </a:t>
            </a:r>
            <a:r>
              <a:rPr lang="it-IT" b="1" dirty="0" smtClean="0"/>
              <a:t>certificazione</a:t>
            </a:r>
            <a:r>
              <a:rPr lang="it-IT" b="1" dirty="0"/>
              <a:t>.</a:t>
            </a:r>
            <a:endParaRPr lang="it-IT" b="1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3. </a:t>
            </a:r>
            <a:r>
              <a:rPr lang="it-IT" sz="3600" dirty="0"/>
              <a:t>F</a:t>
            </a:r>
            <a:r>
              <a:rPr lang="it-IT" sz="3600" dirty="0" smtClean="0"/>
              <a:t>unzioni dei Dipartimenti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143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dirty="0"/>
              <a:t>analisi disciplinare e determinazione dei nuclei fondanti di ciascuna disciplina</a:t>
            </a:r>
          </a:p>
          <a:p>
            <a:r>
              <a:rPr lang="it-IT" dirty="0"/>
              <a:t>individuazione di percorsi interdisciplinari per interazioni fra campi </a:t>
            </a:r>
            <a:r>
              <a:rPr lang="it-IT" dirty="0" smtClean="0"/>
              <a:t>concettuali e </a:t>
            </a:r>
            <a:r>
              <a:rPr lang="it-IT" dirty="0"/>
              <a:t>di esperienza laboratoriale</a:t>
            </a:r>
          </a:p>
          <a:p>
            <a:r>
              <a:rPr lang="it-IT" b="1" dirty="0" smtClean="0"/>
              <a:t>sviluppo </a:t>
            </a:r>
            <a:r>
              <a:rPr lang="it-IT" b="1" dirty="0"/>
              <a:t>del curricolo per competenze di cittadinanza</a:t>
            </a:r>
            <a:r>
              <a:rPr lang="it-IT" dirty="0"/>
              <a:t>, di asse /assi </a:t>
            </a:r>
            <a:r>
              <a:rPr lang="it-IT" dirty="0" smtClean="0"/>
              <a:t>culturali con </a:t>
            </a:r>
            <a:r>
              <a:rPr lang="it-IT" dirty="0"/>
              <a:t>articolazione delle abilità e delle conoscenze essenziali.</a:t>
            </a:r>
          </a:p>
          <a:p>
            <a:r>
              <a:rPr lang="it-IT" dirty="0" smtClean="0"/>
              <a:t>individuazione </a:t>
            </a:r>
            <a:r>
              <a:rPr lang="it-IT" dirty="0"/>
              <a:t>di metodologie partecipative ed utilizzazione del </a:t>
            </a:r>
            <a:r>
              <a:rPr lang="it-IT" dirty="0" smtClean="0"/>
              <a:t>metodo induttivo</a:t>
            </a:r>
            <a:endParaRPr lang="it-IT" dirty="0"/>
          </a:p>
          <a:p>
            <a:r>
              <a:rPr lang="it-IT" b="1" dirty="0" smtClean="0"/>
              <a:t>creazione </a:t>
            </a:r>
            <a:r>
              <a:rPr lang="it-IT" b="1" dirty="0"/>
              <a:t>di ambienti di apprendimento di tipo reticolare e </a:t>
            </a:r>
            <a:r>
              <a:rPr lang="it-IT" b="1" dirty="0" smtClean="0"/>
              <a:t>multimediale (LIM</a:t>
            </a:r>
            <a:r>
              <a:rPr lang="it-IT" b="1" dirty="0"/>
              <a:t>) per una efficace didattica laboratoriale </a:t>
            </a:r>
            <a:r>
              <a:rPr lang="it-IT" dirty="0"/>
              <a:t>e per operare per progetti</a:t>
            </a:r>
          </a:p>
          <a:p>
            <a:r>
              <a:rPr lang="it-IT" dirty="0" smtClean="0"/>
              <a:t>utilizzazione </a:t>
            </a:r>
            <a:r>
              <a:rPr lang="it-IT" dirty="0"/>
              <a:t>di oggetti digitali, fruibili on line, per la individualizzazione </a:t>
            </a:r>
            <a:r>
              <a:rPr lang="it-IT" dirty="0" smtClean="0"/>
              <a:t>e personalizzazione </a:t>
            </a:r>
            <a:r>
              <a:rPr lang="it-IT" dirty="0"/>
              <a:t>dei percorsi</a:t>
            </a:r>
          </a:p>
          <a:p>
            <a:r>
              <a:rPr lang="it-IT" b="1" dirty="0" smtClean="0"/>
              <a:t>individuazione </a:t>
            </a:r>
            <a:r>
              <a:rPr lang="it-IT" b="1" dirty="0"/>
              <a:t>di contesti reali in cui lo studente possa applicare </a:t>
            </a:r>
            <a:r>
              <a:rPr lang="it-IT" b="1" dirty="0" smtClean="0"/>
              <a:t>le competenze </a:t>
            </a:r>
            <a:r>
              <a:rPr lang="it-IT" b="1" dirty="0"/>
              <a:t>acquisite, </a:t>
            </a:r>
            <a:r>
              <a:rPr lang="it-IT" dirty="0"/>
              <a:t>consolidando l’interazione fra scuola e territorio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 smtClean="0"/>
              <a:t>Esempi di campi di attività a supporto alla progettazione formativa e didattica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8182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organizzazione del sistema di valutazione delle competenze acquisite </a:t>
            </a:r>
            <a:r>
              <a:rPr lang="it-IT" b="1" dirty="0" smtClean="0"/>
              <a:t>in modo </a:t>
            </a:r>
            <a:r>
              <a:rPr lang="it-IT" b="1" dirty="0"/>
              <a:t>formale, non formale, informale </a:t>
            </a:r>
            <a:r>
              <a:rPr lang="it-IT" dirty="0"/>
              <a:t>(dalla rilevazione dei prerequisiti </a:t>
            </a:r>
            <a:r>
              <a:rPr lang="it-IT" dirty="0" smtClean="0"/>
              <a:t>alle prove </a:t>
            </a:r>
            <a:r>
              <a:rPr lang="it-IT" dirty="0"/>
              <a:t>finali comuni) e loro certificazione</a:t>
            </a:r>
          </a:p>
          <a:p>
            <a:r>
              <a:rPr lang="it-IT" dirty="0" smtClean="0"/>
              <a:t>monitoraggio </a:t>
            </a:r>
            <a:r>
              <a:rPr lang="it-IT" dirty="0"/>
              <a:t>in itinere per aggiornare la progettazione didattica con </a:t>
            </a:r>
            <a:r>
              <a:rPr lang="it-IT" dirty="0" smtClean="0"/>
              <a:t>verifica degli </a:t>
            </a:r>
            <a:r>
              <a:rPr lang="it-IT" dirty="0"/>
              <a:t>scostamenti tra la programmazione dipartimentale e quella attuata </a:t>
            </a:r>
            <a:r>
              <a:rPr lang="it-IT" dirty="0" smtClean="0"/>
              <a:t>dal docente</a:t>
            </a:r>
            <a:r>
              <a:rPr lang="it-IT" dirty="0"/>
              <a:t>; riallineamento all’ipotesi comune e valutazione finale dell’efficacia </a:t>
            </a:r>
            <a:r>
              <a:rPr lang="it-IT" dirty="0" smtClean="0"/>
              <a:t>del percorso</a:t>
            </a:r>
            <a:endParaRPr lang="it-IT" dirty="0"/>
          </a:p>
          <a:p>
            <a:r>
              <a:rPr lang="it-IT" b="1" dirty="0" smtClean="0"/>
              <a:t>definizione </a:t>
            </a:r>
            <a:r>
              <a:rPr lang="it-IT" b="1" dirty="0"/>
              <a:t>delle strategie di recupero delle carenze </a:t>
            </a:r>
            <a:r>
              <a:rPr lang="it-IT" dirty="0"/>
              <a:t>formative </a:t>
            </a:r>
            <a:r>
              <a:rPr lang="it-IT" dirty="0" smtClean="0"/>
              <a:t>e promozione</a:t>
            </a:r>
            <a:r>
              <a:rPr lang="it-IT" dirty="0"/>
              <a:t> </a:t>
            </a:r>
            <a:r>
              <a:rPr lang="it-IT" dirty="0" smtClean="0"/>
              <a:t>delle </a:t>
            </a:r>
            <a:r>
              <a:rPr lang="it-IT" dirty="0"/>
              <a:t>eccellenze con individuazione delle metodologie e strumenti più idonei </a:t>
            </a:r>
            <a:r>
              <a:rPr lang="it-IT" dirty="0" smtClean="0"/>
              <a:t>a conseguire </a:t>
            </a:r>
            <a:r>
              <a:rPr lang="it-IT" dirty="0"/>
              <a:t>risultati stabili</a:t>
            </a:r>
          </a:p>
          <a:p>
            <a:r>
              <a:rPr lang="it-IT" dirty="0"/>
              <a:t>f</a:t>
            </a:r>
            <a:r>
              <a:rPr lang="it-IT" dirty="0" smtClean="0"/>
              <a:t>ormulazione di proposte </a:t>
            </a:r>
            <a:r>
              <a:rPr lang="it-IT" dirty="0"/>
              <a:t>per l’utilizzo delle risorse laboratoriali, per l’acquisto di attrezzature </a:t>
            </a:r>
            <a:r>
              <a:rPr lang="it-IT" dirty="0" smtClean="0"/>
              <a:t>e sussidi </a:t>
            </a:r>
            <a:r>
              <a:rPr lang="it-IT" dirty="0"/>
              <a:t>didattici e per l’adozione dei libri di testo</a:t>
            </a:r>
          </a:p>
          <a:p>
            <a:r>
              <a:rPr lang="it-IT" dirty="0" smtClean="0"/>
              <a:t>organizzazione </a:t>
            </a:r>
            <a:r>
              <a:rPr lang="it-IT" dirty="0"/>
              <a:t>di </a:t>
            </a:r>
            <a:r>
              <a:rPr lang="it-IT" b="1" dirty="0"/>
              <a:t>misure di accompagnamento e tutoraggio dei nuovi docenti </a:t>
            </a:r>
            <a:r>
              <a:rPr lang="it-IT" dirty="0" smtClean="0"/>
              <a:t>e proposte </a:t>
            </a:r>
            <a:r>
              <a:rPr lang="it-IT" dirty="0"/>
              <a:t>per iniziative di formazione e aggiornamento dei docenti </a:t>
            </a:r>
            <a:r>
              <a:rPr lang="it-IT" dirty="0" smtClean="0"/>
              <a:t>con utilizzazione </a:t>
            </a:r>
            <a:r>
              <a:rPr lang="it-IT" dirty="0"/>
              <a:t>anche di oggetti digitali (LIM)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it-IT" b="1" dirty="0" smtClean="0"/>
              <a:t>a) Dipartimenti interdisciplinari</a:t>
            </a:r>
          </a:p>
          <a:p>
            <a:endParaRPr lang="it-IT" b="1" dirty="0" smtClean="0"/>
          </a:p>
          <a:p>
            <a:r>
              <a:rPr lang="it-IT" dirty="0" smtClean="0"/>
              <a:t>Per </a:t>
            </a:r>
            <a:r>
              <a:rPr lang="it-IT" dirty="0"/>
              <a:t>il </a:t>
            </a:r>
            <a:r>
              <a:rPr lang="it-IT" b="1" dirty="0"/>
              <a:t>primo biennio</a:t>
            </a:r>
            <a:r>
              <a:rPr lang="it-IT" dirty="0"/>
              <a:t>:  </a:t>
            </a:r>
            <a:r>
              <a:rPr lang="it-IT" dirty="0" smtClean="0"/>
              <a:t>questi dipartimenti sviluppano </a:t>
            </a:r>
            <a:r>
              <a:rPr lang="it-IT" dirty="0"/>
              <a:t>un’opera di approfondimento e </a:t>
            </a:r>
            <a:r>
              <a:rPr lang="it-IT" b="1" dirty="0"/>
              <a:t>progettazione modulare </a:t>
            </a:r>
            <a:r>
              <a:rPr lang="it-IT" b="1" dirty="0" smtClean="0"/>
              <a:t>e pluridisciplinare </a:t>
            </a:r>
            <a:r>
              <a:rPr lang="it-IT" dirty="0"/>
              <a:t>che mira a trasferire su tutte le classi prime dell’Istituto la </a:t>
            </a:r>
            <a:r>
              <a:rPr lang="it-IT" dirty="0" smtClean="0"/>
              <a:t>pratica di </a:t>
            </a:r>
            <a:r>
              <a:rPr lang="it-IT" dirty="0"/>
              <a:t>una </a:t>
            </a:r>
            <a:r>
              <a:rPr lang="it-IT" b="1" dirty="0"/>
              <a:t>didattica per competenze</a:t>
            </a:r>
            <a:r>
              <a:rPr lang="it-IT" dirty="0" smtClean="0"/>
              <a:t>. Essi </a:t>
            </a:r>
            <a:r>
              <a:rPr lang="it-IT" dirty="0"/>
              <a:t>sono anche impegnati nella progettazione </a:t>
            </a:r>
            <a:r>
              <a:rPr lang="it-IT" dirty="0" smtClean="0"/>
              <a:t>di quanto </a:t>
            </a:r>
            <a:r>
              <a:rPr lang="it-IT" dirty="0"/>
              <a:t>sopra </a:t>
            </a:r>
            <a:r>
              <a:rPr lang="it-IT" dirty="0" smtClean="0"/>
              <a:t>a partire dalla condivisione di metodologie </a:t>
            </a:r>
            <a:r>
              <a:rPr lang="it-IT" dirty="0"/>
              <a:t>di lavoro, materiali didattici, prove trasversali di </a:t>
            </a:r>
            <a:r>
              <a:rPr lang="it-IT" dirty="0" smtClean="0"/>
              <a:t>monitoraggio dell’azione </a:t>
            </a:r>
            <a:r>
              <a:rPr lang="it-IT" dirty="0"/>
              <a:t>didattica e griglie di misurazione oggettiva dei risultati attesi. </a:t>
            </a:r>
            <a:endParaRPr lang="it-IT" dirty="0" smtClean="0"/>
          </a:p>
          <a:p>
            <a:r>
              <a:rPr lang="it-IT" dirty="0" smtClean="0"/>
              <a:t>Per il </a:t>
            </a:r>
            <a:r>
              <a:rPr lang="it-IT" b="1" dirty="0" smtClean="0"/>
              <a:t>secondo biennio</a:t>
            </a:r>
            <a:r>
              <a:rPr lang="it-IT" dirty="0" smtClean="0"/>
              <a:t>, l’obiettivo condiviso è quello </a:t>
            </a:r>
            <a:r>
              <a:rPr lang="it-IT" dirty="0"/>
              <a:t>di rispondere attraverso una </a:t>
            </a:r>
            <a:r>
              <a:rPr lang="it-IT" dirty="0" smtClean="0"/>
              <a:t>progettazione differenziata </a:t>
            </a:r>
            <a:r>
              <a:rPr lang="it-IT" dirty="0"/>
              <a:t>all’esigenza espressa dal mondo del </a:t>
            </a:r>
            <a:r>
              <a:rPr lang="it-IT" dirty="0" smtClean="0"/>
              <a:t>lavoro promuovendo la didattica laboratoriale e l’integrazione dei </a:t>
            </a:r>
            <a:r>
              <a:rPr lang="it-IT" dirty="0" err="1" smtClean="0"/>
              <a:t>saperi</a:t>
            </a:r>
            <a:r>
              <a:rPr lang="it-IT" dirty="0" smtClean="0"/>
              <a:t> tra area generale ed aree di indirizzo.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230-66AD-4848-B593-CE1252A410B9}" type="slidenum">
              <a:rPr lang="it-IT" smtClean="0"/>
              <a:t>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Esempi di organizzazione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8490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508</TotalTime>
  <Words>2324</Words>
  <Application>Microsoft Office PowerPoint</Application>
  <PresentationFormat>Presentazione su schermo (4:3)</PresentationFormat>
  <Paragraphs>254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Viale</vt:lpstr>
      <vt:lpstr>Individuazione di un Regolamento dei Dipartimenti </vt:lpstr>
      <vt:lpstr>1. La normativa di riferimento </vt:lpstr>
      <vt:lpstr>2. La situazione in atto </vt:lpstr>
      <vt:lpstr>Tipologie di Dipartimenti (cfr. A. Greco)</vt:lpstr>
      <vt:lpstr>Presentazione standard di PowerPoint</vt:lpstr>
      <vt:lpstr>3. Funzioni dei Dipartimenti</vt:lpstr>
      <vt:lpstr>Esempi di campi di attività a supporto alla progettazione formativa e didattica </vt:lpstr>
      <vt:lpstr>Presentazione standard di PowerPoint</vt:lpstr>
      <vt:lpstr>Esempi di organizzazione</vt:lpstr>
      <vt:lpstr>Presentazione standard di PowerPoint</vt:lpstr>
      <vt:lpstr>Presentazione standard di PowerPoint</vt:lpstr>
      <vt:lpstr>Esempi di attività, tematiche  e opzioni metodologiche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4. Criticità principali in fase di costituzione</vt:lpstr>
      <vt:lpstr>Presentazione standard di PowerPoint</vt:lpstr>
      <vt:lpstr>Il Dipartimento come gruppo di lavoro</vt:lpstr>
      <vt:lpstr>5. Esempi di «Regolamento»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Confronti e approfondimenti tra i partecipanti all’incontro  del 6 novembre 2013</vt:lpstr>
      <vt:lpstr>Alcune questioni organizzative emerse dal confronto in plenaria</vt:lpstr>
      <vt:lpstr>Attività di gruppo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modelli organizzativi dei CTS e le attività chiave</dc:title>
  <dc:creator>Arduino Salatin</dc:creator>
  <cp:lastModifiedBy>arduino</cp:lastModifiedBy>
  <cp:revision>42</cp:revision>
  <cp:lastPrinted>2013-11-06T08:47:09Z</cp:lastPrinted>
  <dcterms:created xsi:type="dcterms:W3CDTF">2013-10-09T09:01:55Z</dcterms:created>
  <dcterms:modified xsi:type="dcterms:W3CDTF">2013-11-06T16:38:14Z</dcterms:modified>
</cp:coreProperties>
</file>