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3"/>
  </p:notesMasterIdLst>
  <p:sldIdLst>
    <p:sldId id="256" r:id="rId5"/>
    <p:sldId id="296" r:id="rId6"/>
    <p:sldId id="258" r:id="rId7"/>
    <p:sldId id="259" r:id="rId8"/>
    <p:sldId id="303" r:id="rId9"/>
    <p:sldId id="297" r:id="rId10"/>
    <p:sldId id="298" r:id="rId11"/>
    <p:sldId id="299" r:id="rId12"/>
    <p:sldId id="313" r:id="rId13"/>
    <p:sldId id="314" r:id="rId14"/>
    <p:sldId id="315" r:id="rId15"/>
    <p:sldId id="262" r:id="rId16"/>
    <p:sldId id="280" r:id="rId17"/>
    <p:sldId id="330" r:id="rId18"/>
    <p:sldId id="263" r:id="rId19"/>
    <p:sldId id="292" r:id="rId20"/>
    <p:sldId id="288" r:id="rId21"/>
    <p:sldId id="290" r:id="rId22"/>
    <p:sldId id="289" r:id="rId23"/>
    <p:sldId id="264" r:id="rId24"/>
    <p:sldId id="291" r:id="rId25"/>
    <p:sldId id="332" r:id="rId26"/>
    <p:sldId id="328" r:id="rId27"/>
    <p:sldId id="329" r:id="rId28"/>
    <p:sldId id="325" r:id="rId29"/>
    <p:sldId id="326" r:id="rId30"/>
    <p:sldId id="327" r:id="rId31"/>
    <p:sldId id="294" r:id="rId32"/>
    <p:sldId id="304" r:id="rId33"/>
    <p:sldId id="305" r:id="rId34"/>
    <p:sldId id="306" r:id="rId35"/>
    <p:sldId id="307" r:id="rId36"/>
    <p:sldId id="308" r:id="rId37"/>
    <p:sldId id="309" r:id="rId38"/>
    <p:sldId id="310" r:id="rId39"/>
    <p:sldId id="311" r:id="rId40"/>
    <p:sldId id="268" r:id="rId41"/>
    <p:sldId id="269" r:id="rId42"/>
    <p:sldId id="270" r:id="rId43"/>
    <p:sldId id="271" r:id="rId44"/>
    <p:sldId id="272" r:id="rId45"/>
    <p:sldId id="273" r:id="rId46"/>
    <p:sldId id="274" r:id="rId47"/>
    <p:sldId id="275" r:id="rId48"/>
    <p:sldId id="276" r:id="rId49"/>
    <p:sldId id="316" r:id="rId50"/>
    <p:sldId id="317" r:id="rId51"/>
    <p:sldId id="318" r:id="rId52"/>
    <p:sldId id="319" r:id="rId53"/>
    <p:sldId id="281" r:id="rId54"/>
    <p:sldId id="283" r:id="rId55"/>
    <p:sldId id="284" r:id="rId56"/>
    <p:sldId id="331" r:id="rId57"/>
    <p:sldId id="320" r:id="rId58"/>
    <p:sldId id="321" r:id="rId59"/>
    <p:sldId id="322" r:id="rId60"/>
    <p:sldId id="323" r:id="rId61"/>
    <p:sldId id="324"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1" autoAdjust="0"/>
    <p:restoredTop sz="94676" autoAdjust="0"/>
  </p:normalViewPr>
  <p:slideViewPr>
    <p:cSldViewPr>
      <p:cViewPr varScale="1">
        <p:scale>
          <a:sx n="65" d="100"/>
          <a:sy n="65" d="100"/>
        </p:scale>
        <p:origin x="-144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notesMaster" Target="notesMasters/notes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85CB93-1505-42DE-9EEC-1D39177777FD}" type="doc">
      <dgm:prSet loTypeId="urn:microsoft.com/office/officeart/2005/8/layout/hierarchy2" loCatId="hierarchy" qsTypeId="urn:microsoft.com/office/officeart/2005/8/quickstyle/simple1#1" qsCatId="simple" csTypeId="urn:microsoft.com/office/officeart/2005/8/colors/accent1_2#1" csCatId="accent1" phldr="1"/>
      <dgm:spPr/>
      <dgm:t>
        <a:bodyPr/>
        <a:lstStyle/>
        <a:p>
          <a:endParaRPr lang="en-US"/>
        </a:p>
      </dgm:t>
    </dgm:pt>
    <dgm:pt modelId="{0323AAEA-C7DA-42B1-9872-35F40E681194}">
      <dgm:prSet phldrT="[Text]" custT="1"/>
      <dgm:spPr/>
      <dgm:t>
        <a:bodyPr/>
        <a:lstStyle/>
        <a:p>
          <a:r>
            <a:rPr lang="en-US" sz="2400" dirty="0" smtClean="0">
              <a:solidFill>
                <a:schemeClr val="bg1"/>
              </a:solidFill>
            </a:rPr>
            <a:t>PEI -PROGETTO DI VITA</a:t>
          </a:r>
          <a:endParaRPr lang="en-US" sz="2400" dirty="0">
            <a:solidFill>
              <a:schemeClr val="bg1"/>
            </a:solidFill>
          </a:endParaRPr>
        </a:p>
      </dgm:t>
    </dgm:pt>
    <dgm:pt modelId="{8173E1A5-5E20-4ABF-8D59-A975B52C21EC}" type="parTrans" cxnId="{CCC79309-564D-4A58-9CA8-C85CF4946E92}">
      <dgm:prSet/>
      <dgm:spPr/>
      <dgm:t>
        <a:bodyPr/>
        <a:lstStyle/>
        <a:p>
          <a:endParaRPr lang="en-US"/>
        </a:p>
      </dgm:t>
    </dgm:pt>
    <dgm:pt modelId="{AB81416B-5233-4848-BB06-0C572914278F}" type="sibTrans" cxnId="{CCC79309-564D-4A58-9CA8-C85CF4946E92}">
      <dgm:prSet/>
      <dgm:spPr/>
      <dgm:t>
        <a:bodyPr/>
        <a:lstStyle/>
        <a:p>
          <a:endParaRPr lang="en-US"/>
        </a:p>
      </dgm:t>
    </dgm:pt>
    <dgm:pt modelId="{28BA4437-6BCA-405A-9E27-BEF09C7C0EEC}">
      <dgm:prSet phldrT="[Text]" custT="1"/>
      <dgm:spPr/>
      <dgm:t>
        <a:bodyPr/>
        <a:lstStyle/>
        <a:p>
          <a:r>
            <a:rPr lang="it-IT" sz="2000" noProof="0" dirty="0" smtClean="0">
              <a:solidFill>
                <a:schemeClr val="bg1"/>
              </a:solidFill>
            </a:rPr>
            <a:t>Diagnosi funzionale</a:t>
          </a:r>
          <a:endParaRPr lang="it-IT" sz="2000" noProof="0" dirty="0">
            <a:solidFill>
              <a:schemeClr val="bg1"/>
            </a:solidFill>
          </a:endParaRPr>
        </a:p>
      </dgm:t>
    </dgm:pt>
    <dgm:pt modelId="{E47BCBF0-ED14-417C-9401-292081E96BE2}" type="parTrans" cxnId="{F15DB6BE-8D76-4914-A9F5-68762AAD6177}">
      <dgm:prSet/>
      <dgm:spPr/>
      <dgm:t>
        <a:bodyPr/>
        <a:lstStyle/>
        <a:p>
          <a:endParaRPr lang="en-US"/>
        </a:p>
      </dgm:t>
    </dgm:pt>
    <dgm:pt modelId="{0976F764-F1B7-4886-9DEC-F033E040ED2D}" type="sibTrans" cxnId="{F15DB6BE-8D76-4914-A9F5-68762AAD6177}">
      <dgm:prSet/>
      <dgm:spPr/>
      <dgm:t>
        <a:bodyPr/>
        <a:lstStyle/>
        <a:p>
          <a:endParaRPr lang="en-US"/>
        </a:p>
      </dgm:t>
    </dgm:pt>
    <dgm:pt modelId="{A343425C-DE65-48AB-A84A-4355B11B2D79}">
      <dgm:prSet phldrT="[Text]" custT="1"/>
      <dgm:spPr/>
      <dgm:t>
        <a:bodyPr/>
        <a:lstStyle/>
        <a:p>
          <a:r>
            <a:rPr lang="it-IT" sz="2000" noProof="0" dirty="0" smtClean="0">
              <a:solidFill>
                <a:schemeClr val="bg1"/>
              </a:solidFill>
            </a:rPr>
            <a:t>Profilo Dinamico Funzionale</a:t>
          </a:r>
          <a:endParaRPr lang="it-IT" sz="2000" noProof="0" dirty="0">
            <a:solidFill>
              <a:schemeClr val="bg1"/>
            </a:solidFill>
          </a:endParaRPr>
        </a:p>
      </dgm:t>
    </dgm:pt>
    <dgm:pt modelId="{2880CB3E-457F-4E03-9B2C-946B4B5B045B}" type="parTrans" cxnId="{39FB50CA-0613-4072-919F-76F51876F2A4}">
      <dgm:prSet/>
      <dgm:spPr/>
      <dgm:t>
        <a:bodyPr/>
        <a:lstStyle/>
        <a:p>
          <a:endParaRPr lang="en-US"/>
        </a:p>
      </dgm:t>
    </dgm:pt>
    <dgm:pt modelId="{E4E87373-2300-4AB6-A92A-D13CE6C2EAD8}" type="sibTrans" cxnId="{39FB50CA-0613-4072-919F-76F51876F2A4}">
      <dgm:prSet/>
      <dgm:spPr/>
      <dgm:t>
        <a:bodyPr/>
        <a:lstStyle/>
        <a:p>
          <a:endParaRPr lang="en-US"/>
        </a:p>
      </dgm:t>
    </dgm:pt>
    <dgm:pt modelId="{F5DC577C-9FA2-464F-99F8-C5EAA4BD8BE5}">
      <dgm:prSet phldrT="[Text]" custT="1"/>
      <dgm:spPr/>
      <dgm:t>
        <a:bodyPr/>
        <a:lstStyle/>
        <a:p>
          <a:r>
            <a:rPr lang="it-IT" sz="2000" dirty="0" smtClean="0">
              <a:latin typeface="+mn-lt"/>
              <a:cs typeface="+mn-cs"/>
            </a:rPr>
            <a:t>Soluzioni operative  nell’insegnamento apprendimento</a:t>
          </a:r>
          <a:endParaRPr lang="it-IT" sz="2000" noProof="0" dirty="0">
            <a:solidFill>
              <a:schemeClr val="bg1"/>
            </a:solidFill>
          </a:endParaRPr>
        </a:p>
      </dgm:t>
    </dgm:pt>
    <dgm:pt modelId="{8A23FF91-04D5-492A-98D7-68D3CF1D29FA}" type="parTrans" cxnId="{2EFEE212-B05C-495D-8F53-0DD9F3BFF4B7}">
      <dgm:prSet/>
      <dgm:spPr/>
      <dgm:t>
        <a:bodyPr/>
        <a:lstStyle/>
        <a:p>
          <a:endParaRPr lang="en-US" dirty="0"/>
        </a:p>
      </dgm:t>
    </dgm:pt>
    <dgm:pt modelId="{6E9A9AD9-EE32-44B3-AC26-8FA1EA0CEBA2}" type="sibTrans" cxnId="{2EFEE212-B05C-495D-8F53-0DD9F3BFF4B7}">
      <dgm:prSet/>
      <dgm:spPr/>
      <dgm:t>
        <a:bodyPr/>
        <a:lstStyle/>
        <a:p>
          <a:endParaRPr lang="en-US"/>
        </a:p>
      </dgm:t>
    </dgm:pt>
    <dgm:pt modelId="{BEAD7EAF-79DE-4F39-BAC6-0E335F42796E}">
      <dgm:prSet phldrT="[Text]" custT="1"/>
      <dgm:spPr/>
      <dgm:t>
        <a:bodyPr/>
        <a:lstStyle/>
        <a:p>
          <a:r>
            <a:rPr lang="it-IT" sz="1600" noProof="0" dirty="0" smtClean="0">
              <a:solidFill>
                <a:schemeClr val="bg1"/>
              </a:solidFill>
            </a:rPr>
            <a:t>Momento conoscitivo del reale funzionamento dell’alunno </a:t>
          </a:r>
          <a:endParaRPr lang="it-IT" sz="1600" noProof="0" dirty="0">
            <a:solidFill>
              <a:schemeClr val="bg1"/>
            </a:solidFill>
          </a:endParaRPr>
        </a:p>
      </dgm:t>
    </dgm:pt>
    <dgm:pt modelId="{05C24275-6211-4E0F-816D-C064A61085B0}" type="parTrans" cxnId="{62E67D05-68C5-420B-94FD-09F29DED4D6A}">
      <dgm:prSet/>
      <dgm:spPr/>
      <dgm:t>
        <a:bodyPr/>
        <a:lstStyle/>
        <a:p>
          <a:endParaRPr lang="en-US"/>
        </a:p>
      </dgm:t>
    </dgm:pt>
    <dgm:pt modelId="{4A714E19-9780-4EE8-982F-4B9A1895C4B6}" type="sibTrans" cxnId="{62E67D05-68C5-420B-94FD-09F29DED4D6A}">
      <dgm:prSet/>
      <dgm:spPr/>
      <dgm:t>
        <a:bodyPr/>
        <a:lstStyle/>
        <a:p>
          <a:endParaRPr lang="en-US"/>
        </a:p>
      </dgm:t>
    </dgm:pt>
    <dgm:pt modelId="{A1E72B0E-EA50-470F-91C4-26847CAE3155}">
      <dgm:prSet phldrT="[Text]" custT="1"/>
      <dgm:spPr/>
      <dgm:t>
        <a:bodyPr/>
        <a:lstStyle/>
        <a:p>
          <a:r>
            <a:rPr lang="it-IT" sz="1600" noProof="0" dirty="0" smtClean="0">
              <a:solidFill>
                <a:schemeClr val="bg1"/>
              </a:solidFill>
            </a:rPr>
            <a:t>Momento di definizione di obiettivi</a:t>
          </a:r>
          <a:endParaRPr lang="it-IT" sz="1600" noProof="0" dirty="0">
            <a:solidFill>
              <a:schemeClr val="bg1"/>
            </a:solidFill>
          </a:endParaRPr>
        </a:p>
      </dgm:t>
    </dgm:pt>
    <dgm:pt modelId="{BBB91233-C68C-477B-88EC-1452FA63191E}" type="parTrans" cxnId="{DD744605-B936-4EC4-97A3-7468907D7013}">
      <dgm:prSet/>
      <dgm:spPr/>
      <dgm:t>
        <a:bodyPr/>
        <a:lstStyle/>
        <a:p>
          <a:endParaRPr lang="en-US"/>
        </a:p>
      </dgm:t>
    </dgm:pt>
    <dgm:pt modelId="{7BD5E916-0293-49A7-AC9A-910002A5DE31}" type="sibTrans" cxnId="{DD744605-B936-4EC4-97A3-7468907D7013}">
      <dgm:prSet/>
      <dgm:spPr/>
      <dgm:t>
        <a:bodyPr/>
        <a:lstStyle/>
        <a:p>
          <a:endParaRPr lang="en-US"/>
        </a:p>
      </dgm:t>
    </dgm:pt>
    <dgm:pt modelId="{BBD81B13-698D-4B1F-82C1-5C317848984C}">
      <dgm:prSet phldrT="[Text]" custT="1"/>
      <dgm:spPr/>
      <dgm:t>
        <a:bodyPr/>
        <a:lstStyle/>
        <a:p>
          <a:r>
            <a:rPr lang="it-IT" sz="1600" noProof="0" dirty="0" smtClean="0">
              <a:solidFill>
                <a:schemeClr val="bg1"/>
              </a:solidFill>
            </a:rPr>
            <a:t>Momento di definizione di tecniche, risorse, materiali per l’insegnamento apprendimento</a:t>
          </a:r>
          <a:endParaRPr lang="it-IT" sz="1600" noProof="0" dirty="0">
            <a:solidFill>
              <a:schemeClr val="bg1"/>
            </a:solidFill>
          </a:endParaRPr>
        </a:p>
      </dgm:t>
    </dgm:pt>
    <dgm:pt modelId="{B8D32D4A-97AA-4289-98ED-A02DFA52FBFE}" type="parTrans" cxnId="{DA784580-B6CE-4181-AC77-B9D636C96550}">
      <dgm:prSet/>
      <dgm:spPr/>
      <dgm:t>
        <a:bodyPr/>
        <a:lstStyle/>
        <a:p>
          <a:endParaRPr lang="en-US"/>
        </a:p>
      </dgm:t>
    </dgm:pt>
    <dgm:pt modelId="{0783D108-8519-4EDF-A08E-A0FDA2627B73}" type="sibTrans" cxnId="{DA784580-B6CE-4181-AC77-B9D636C96550}">
      <dgm:prSet/>
      <dgm:spPr/>
      <dgm:t>
        <a:bodyPr/>
        <a:lstStyle/>
        <a:p>
          <a:endParaRPr lang="en-US"/>
        </a:p>
      </dgm:t>
    </dgm:pt>
    <dgm:pt modelId="{DCDDC7DB-4F09-4EDE-989D-7051D9DFC1E4}">
      <dgm:prSet custT="1"/>
      <dgm:spPr/>
      <dgm:t>
        <a:bodyPr/>
        <a:lstStyle/>
        <a:p>
          <a:r>
            <a:rPr lang="it-IT" sz="2000" dirty="0" smtClean="0">
              <a:latin typeface="+mn-lt"/>
              <a:cs typeface="+mn-cs"/>
            </a:rPr>
            <a:t>Verifica e valutazione</a:t>
          </a:r>
          <a:endParaRPr lang="it-IT" sz="2000" dirty="0">
            <a:latin typeface="+mn-lt"/>
            <a:cs typeface="+mn-cs"/>
          </a:endParaRPr>
        </a:p>
      </dgm:t>
    </dgm:pt>
    <dgm:pt modelId="{B531754A-6959-4C41-886C-E6BB43C81F9B}" type="parTrans" cxnId="{CEE7921E-400A-441E-BC73-ACE87637BC1A}">
      <dgm:prSet/>
      <dgm:spPr/>
      <dgm:t>
        <a:bodyPr/>
        <a:lstStyle/>
        <a:p>
          <a:endParaRPr lang="it-IT"/>
        </a:p>
      </dgm:t>
    </dgm:pt>
    <dgm:pt modelId="{CED1E405-693F-4A18-898A-56A415522CAF}" type="sibTrans" cxnId="{CEE7921E-400A-441E-BC73-ACE87637BC1A}">
      <dgm:prSet/>
      <dgm:spPr/>
      <dgm:t>
        <a:bodyPr/>
        <a:lstStyle/>
        <a:p>
          <a:endParaRPr lang="it-IT"/>
        </a:p>
      </dgm:t>
    </dgm:pt>
    <dgm:pt modelId="{A22DCBEC-294A-43F4-A2EB-FA7F6257E9B6}">
      <dgm:prSet custT="1"/>
      <dgm:spPr/>
      <dgm:t>
        <a:bodyPr/>
        <a:lstStyle/>
        <a:p>
          <a:r>
            <a:rPr lang="it-IT" sz="1600" dirty="0" smtClean="0">
              <a:latin typeface="+mn-lt"/>
              <a:cs typeface="+mn-cs"/>
            </a:rPr>
            <a:t>Verifica in itinere e valutazione del PEI</a:t>
          </a:r>
          <a:endParaRPr lang="it-IT" sz="1600" dirty="0">
            <a:latin typeface="+mn-lt"/>
            <a:cs typeface="+mn-cs"/>
          </a:endParaRPr>
        </a:p>
      </dgm:t>
    </dgm:pt>
    <dgm:pt modelId="{392DAEB9-DC4A-4C73-BCCD-73F8F1648FE0}" type="parTrans" cxnId="{0B7EF32A-E99E-46C5-9EC8-E82DDC5C256B}">
      <dgm:prSet/>
      <dgm:spPr/>
      <dgm:t>
        <a:bodyPr/>
        <a:lstStyle/>
        <a:p>
          <a:endParaRPr lang="it-IT"/>
        </a:p>
      </dgm:t>
    </dgm:pt>
    <dgm:pt modelId="{B504C53E-60DD-492C-9420-9D7F3F427FA2}" type="sibTrans" cxnId="{0B7EF32A-E99E-46C5-9EC8-E82DDC5C256B}">
      <dgm:prSet/>
      <dgm:spPr/>
      <dgm:t>
        <a:bodyPr/>
        <a:lstStyle/>
        <a:p>
          <a:endParaRPr lang="it-IT"/>
        </a:p>
      </dgm:t>
    </dgm:pt>
    <dgm:pt modelId="{D2DA141E-33FE-44DF-BF39-9113998B5369}" type="pres">
      <dgm:prSet presAssocID="{AD85CB93-1505-42DE-9EEC-1D39177777FD}" presName="diagram" presStyleCnt="0">
        <dgm:presLayoutVars>
          <dgm:chPref val="1"/>
          <dgm:dir/>
          <dgm:animOne val="branch"/>
          <dgm:animLvl val="lvl"/>
          <dgm:resizeHandles val="exact"/>
        </dgm:presLayoutVars>
      </dgm:prSet>
      <dgm:spPr/>
      <dgm:t>
        <a:bodyPr/>
        <a:lstStyle/>
        <a:p>
          <a:endParaRPr lang="en-US"/>
        </a:p>
      </dgm:t>
    </dgm:pt>
    <dgm:pt modelId="{F535560D-5974-4814-BC95-AEA81AFCBB2E}" type="pres">
      <dgm:prSet presAssocID="{0323AAEA-C7DA-42B1-9872-35F40E681194}" presName="root1" presStyleCnt="0"/>
      <dgm:spPr/>
    </dgm:pt>
    <dgm:pt modelId="{922BD089-0F1F-496B-BADF-B53D7B073D76}" type="pres">
      <dgm:prSet presAssocID="{0323AAEA-C7DA-42B1-9872-35F40E681194}" presName="LevelOneTextNode" presStyleLbl="node0" presStyleIdx="0" presStyleCnt="1" custScaleX="110164" custScaleY="139439" custLinFactNeighborX="11657" custLinFactNeighborY="610">
        <dgm:presLayoutVars>
          <dgm:chPref val="3"/>
        </dgm:presLayoutVars>
      </dgm:prSet>
      <dgm:spPr/>
      <dgm:t>
        <a:bodyPr/>
        <a:lstStyle/>
        <a:p>
          <a:endParaRPr lang="en-US"/>
        </a:p>
      </dgm:t>
    </dgm:pt>
    <dgm:pt modelId="{81500A8E-9561-45F0-A226-3F5695F3E71E}" type="pres">
      <dgm:prSet presAssocID="{0323AAEA-C7DA-42B1-9872-35F40E681194}" presName="level2hierChild" presStyleCnt="0"/>
      <dgm:spPr/>
    </dgm:pt>
    <dgm:pt modelId="{C1224F9A-E9F7-47E6-81EE-2E3688091BD7}" type="pres">
      <dgm:prSet presAssocID="{E47BCBF0-ED14-417C-9401-292081E96BE2}" presName="conn2-1" presStyleLbl="parChTrans1D2" presStyleIdx="0" presStyleCnt="4"/>
      <dgm:spPr/>
      <dgm:t>
        <a:bodyPr/>
        <a:lstStyle/>
        <a:p>
          <a:endParaRPr lang="en-US"/>
        </a:p>
      </dgm:t>
    </dgm:pt>
    <dgm:pt modelId="{E52AFC5E-C25C-4E46-A7F8-6461A4335B14}" type="pres">
      <dgm:prSet presAssocID="{E47BCBF0-ED14-417C-9401-292081E96BE2}" presName="connTx" presStyleLbl="parChTrans1D2" presStyleIdx="0" presStyleCnt="4"/>
      <dgm:spPr/>
      <dgm:t>
        <a:bodyPr/>
        <a:lstStyle/>
        <a:p>
          <a:endParaRPr lang="en-US"/>
        </a:p>
      </dgm:t>
    </dgm:pt>
    <dgm:pt modelId="{1057497C-3CAC-4CE9-9E1A-0D432279D532}" type="pres">
      <dgm:prSet presAssocID="{28BA4437-6BCA-405A-9E27-BEF09C7C0EEC}" presName="root2" presStyleCnt="0"/>
      <dgm:spPr/>
    </dgm:pt>
    <dgm:pt modelId="{86756469-4FCB-467C-A28C-C1E516ED1199}" type="pres">
      <dgm:prSet presAssocID="{28BA4437-6BCA-405A-9E27-BEF09C7C0EEC}" presName="LevelTwoTextNode" presStyleLbl="node2" presStyleIdx="0" presStyleCnt="4" custScaleX="138779" custLinFactNeighborX="9097" custLinFactNeighborY="-31864">
        <dgm:presLayoutVars>
          <dgm:chPref val="3"/>
        </dgm:presLayoutVars>
      </dgm:prSet>
      <dgm:spPr/>
      <dgm:t>
        <a:bodyPr/>
        <a:lstStyle/>
        <a:p>
          <a:endParaRPr lang="en-US"/>
        </a:p>
      </dgm:t>
    </dgm:pt>
    <dgm:pt modelId="{EA70C8FE-3023-4D6F-A6EB-CEA81524B703}" type="pres">
      <dgm:prSet presAssocID="{28BA4437-6BCA-405A-9E27-BEF09C7C0EEC}" presName="level3hierChild" presStyleCnt="0"/>
      <dgm:spPr/>
    </dgm:pt>
    <dgm:pt modelId="{9514F68A-AA67-4978-BED1-9023307AF6F6}" type="pres">
      <dgm:prSet presAssocID="{05C24275-6211-4E0F-816D-C064A61085B0}" presName="conn2-1" presStyleLbl="parChTrans1D3" presStyleIdx="0" presStyleCnt="4"/>
      <dgm:spPr/>
      <dgm:t>
        <a:bodyPr/>
        <a:lstStyle/>
        <a:p>
          <a:endParaRPr lang="en-US"/>
        </a:p>
      </dgm:t>
    </dgm:pt>
    <dgm:pt modelId="{B4C41ED6-5D23-4D72-96EF-D5FCB1C4DC17}" type="pres">
      <dgm:prSet presAssocID="{05C24275-6211-4E0F-816D-C064A61085B0}" presName="connTx" presStyleLbl="parChTrans1D3" presStyleIdx="0" presStyleCnt="4"/>
      <dgm:spPr/>
      <dgm:t>
        <a:bodyPr/>
        <a:lstStyle/>
        <a:p>
          <a:endParaRPr lang="en-US"/>
        </a:p>
      </dgm:t>
    </dgm:pt>
    <dgm:pt modelId="{FF84CD72-D9A9-42F7-98AC-869E770CD9DC}" type="pres">
      <dgm:prSet presAssocID="{BEAD7EAF-79DE-4F39-BAC6-0E335F42796E}" presName="root2" presStyleCnt="0"/>
      <dgm:spPr/>
    </dgm:pt>
    <dgm:pt modelId="{A22E54FB-9CFB-4A26-8A55-CF070A20FD4B}" type="pres">
      <dgm:prSet presAssocID="{BEAD7EAF-79DE-4F39-BAC6-0E335F42796E}" presName="LevelTwoTextNode" presStyleLbl="node3" presStyleIdx="0" presStyleCnt="4" custScaleX="153295" custScaleY="134054" custLinFactNeighborX="-9959" custLinFactNeighborY="-30809">
        <dgm:presLayoutVars>
          <dgm:chPref val="3"/>
        </dgm:presLayoutVars>
      </dgm:prSet>
      <dgm:spPr/>
      <dgm:t>
        <a:bodyPr/>
        <a:lstStyle/>
        <a:p>
          <a:endParaRPr lang="en-US"/>
        </a:p>
      </dgm:t>
    </dgm:pt>
    <dgm:pt modelId="{C60DB3EA-0245-4BDE-8773-8B318C426C90}" type="pres">
      <dgm:prSet presAssocID="{BEAD7EAF-79DE-4F39-BAC6-0E335F42796E}" presName="level3hierChild" presStyleCnt="0"/>
      <dgm:spPr/>
    </dgm:pt>
    <dgm:pt modelId="{B2DB1380-BABE-4968-8E7D-FAC869EE3F69}" type="pres">
      <dgm:prSet presAssocID="{2880CB3E-457F-4E03-9B2C-946B4B5B045B}" presName="conn2-1" presStyleLbl="parChTrans1D2" presStyleIdx="1" presStyleCnt="4"/>
      <dgm:spPr/>
      <dgm:t>
        <a:bodyPr/>
        <a:lstStyle/>
        <a:p>
          <a:endParaRPr lang="en-US"/>
        </a:p>
      </dgm:t>
    </dgm:pt>
    <dgm:pt modelId="{F7DFE2ED-1AAC-434D-861C-2E7C3990EAD4}" type="pres">
      <dgm:prSet presAssocID="{2880CB3E-457F-4E03-9B2C-946B4B5B045B}" presName="connTx" presStyleLbl="parChTrans1D2" presStyleIdx="1" presStyleCnt="4"/>
      <dgm:spPr/>
      <dgm:t>
        <a:bodyPr/>
        <a:lstStyle/>
        <a:p>
          <a:endParaRPr lang="en-US"/>
        </a:p>
      </dgm:t>
    </dgm:pt>
    <dgm:pt modelId="{0A2D1BE0-BC8F-468F-BB27-F634EB61D337}" type="pres">
      <dgm:prSet presAssocID="{A343425C-DE65-48AB-A84A-4355B11B2D79}" presName="root2" presStyleCnt="0"/>
      <dgm:spPr/>
    </dgm:pt>
    <dgm:pt modelId="{A2DD20E5-6238-411D-BBCE-012EA9D7762A}" type="pres">
      <dgm:prSet presAssocID="{A343425C-DE65-48AB-A84A-4355B11B2D79}" presName="LevelTwoTextNode" presStyleLbl="node2" presStyleIdx="1" presStyleCnt="4" custScaleX="144501" custLinFactNeighborX="5100" custLinFactNeighborY="-27369">
        <dgm:presLayoutVars>
          <dgm:chPref val="3"/>
        </dgm:presLayoutVars>
      </dgm:prSet>
      <dgm:spPr/>
      <dgm:t>
        <a:bodyPr/>
        <a:lstStyle/>
        <a:p>
          <a:endParaRPr lang="en-US"/>
        </a:p>
      </dgm:t>
    </dgm:pt>
    <dgm:pt modelId="{B4D1CEB1-0F7E-449E-A251-832083456FD3}" type="pres">
      <dgm:prSet presAssocID="{A343425C-DE65-48AB-A84A-4355B11B2D79}" presName="level3hierChild" presStyleCnt="0"/>
      <dgm:spPr/>
    </dgm:pt>
    <dgm:pt modelId="{4BE1513C-5681-4D12-9B83-AAEACAA6D41C}" type="pres">
      <dgm:prSet presAssocID="{BBB91233-C68C-477B-88EC-1452FA63191E}" presName="conn2-1" presStyleLbl="parChTrans1D3" presStyleIdx="1" presStyleCnt="4"/>
      <dgm:spPr/>
      <dgm:t>
        <a:bodyPr/>
        <a:lstStyle/>
        <a:p>
          <a:endParaRPr lang="en-US"/>
        </a:p>
      </dgm:t>
    </dgm:pt>
    <dgm:pt modelId="{79B00B08-50D7-4113-957F-A46363664A74}" type="pres">
      <dgm:prSet presAssocID="{BBB91233-C68C-477B-88EC-1452FA63191E}" presName="connTx" presStyleLbl="parChTrans1D3" presStyleIdx="1" presStyleCnt="4"/>
      <dgm:spPr/>
      <dgm:t>
        <a:bodyPr/>
        <a:lstStyle/>
        <a:p>
          <a:endParaRPr lang="en-US"/>
        </a:p>
      </dgm:t>
    </dgm:pt>
    <dgm:pt modelId="{E094E2AD-F6D6-4B51-8875-B1787E13F44C}" type="pres">
      <dgm:prSet presAssocID="{A1E72B0E-EA50-470F-91C4-26847CAE3155}" presName="root2" presStyleCnt="0"/>
      <dgm:spPr/>
    </dgm:pt>
    <dgm:pt modelId="{380C7C95-4A03-40BC-BEAA-5DEDFB4BBCAF}" type="pres">
      <dgm:prSet presAssocID="{A1E72B0E-EA50-470F-91C4-26847CAE3155}" presName="LevelTwoTextNode" presStyleLbl="node3" presStyleIdx="1" presStyleCnt="4" custScaleX="147204" custLinFactNeighborX="-11688" custLinFactNeighborY="-28126">
        <dgm:presLayoutVars>
          <dgm:chPref val="3"/>
        </dgm:presLayoutVars>
      </dgm:prSet>
      <dgm:spPr/>
      <dgm:t>
        <a:bodyPr/>
        <a:lstStyle/>
        <a:p>
          <a:endParaRPr lang="en-US"/>
        </a:p>
      </dgm:t>
    </dgm:pt>
    <dgm:pt modelId="{094B7B66-876C-43E1-8087-A437133DF178}" type="pres">
      <dgm:prSet presAssocID="{A1E72B0E-EA50-470F-91C4-26847CAE3155}" presName="level3hierChild" presStyleCnt="0"/>
      <dgm:spPr/>
    </dgm:pt>
    <dgm:pt modelId="{BA6C9109-8D23-4F04-94E8-9E329DC66987}" type="pres">
      <dgm:prSet presAssocID="{8A23FF91-04D5-492A-98D7-68D3CF1D29FA}" presName="conn2-1" presStyleLbl="parChTrans1D2" presStyleIdx="2" presStyleCnt="4"/>
      <dgm:spPr/>
      <dgm:t>
        <a:bodyPr/>
        <a:lstStyle/>
        <a:p>
          <a:endParaRPr lang="en-US"/>
        </a:p>
      </dgm:t>
    </dgm:pt>
    <dgm:pt modelId="{125255DF-C807-472D-B710-1D999D719A73}" type="pres">
      <dgm:prSet presAssocID="{8A23FF91-04D5-492A-98D7-68D3CF1D29FA}" presName="connTx" presStyleLbl="parChTrans1D2" presStyleIdx="2" presStyleCnt="4"/>
      <dgm:spPr/>
      <dgm:t>
        <a:bodyPr/>
        <a:lstStyle/>
        <a:p>
          <a:endParaRPr lang="en-US"/>
        </a:p>
      </dgm:t>
    </dgm:pt>
    <dgm:pt modelId="{8D2A4056-6451-4F19-8B75-67CA9E07791A}" type="pres">
      <dgm:prSet presAssocID="{F5DC577C-9FA2-464F-99F8-C5EAA4BD8BE5}" presName="root2" presStyleCnt="0"/>
      <dgm:spPr/>
    </dgm:pt>
    <dgm:pt modelId="{FF5A11CC-F4F5-45E5-8562-9413035D7DD0}" type="pres">
      <dgm:prSet presAssocID="{F5DC577C-9FA2-464F-99F8-C5EAA4BD8BE5}" presName="LevelTwoTextNode" presStyleLbl="node2" presStyleIdx="2" presStyleCnt="4" custScaleX="144501" custScaleY="122541" custLinFactNeighborX="5100" custLinFactNeighborY="-16110">
        <dgm:presLayoutVars>
          <dgm:chPref val="3"/>
        </dgm:presLayoutVars>
      </dgm:prSet>
      <dgm:spPr/>
      <dgm:t>
        <a:bodyPr/>
        <a:lstStyle/>
        <a:p>
          <a:endParaRPr lang="en-US"/>
        </a:p>
      </dgm:t>
    </dgm:pt>
    <dgm:pt modelId="{9C1AFD58-7CFC-4677-A1DB-B613567D950B}" type="pres">
      <dgm:prSet presAssocID="{F5DC577C-9FA2-464F-99F8-C5EAA4BD8BE5}" presName="level3hierChild" presStyleCnt="0"/>
      <dgm:spPr/>
    </dgm:pt>
    <dgm:pt modelId="{3F82BF25-9FCE-4D90-B8FD-FD3A6B03EDDB}" type="pres">
      <dgm:prSet presAssocID="{B8D32D4A-97AA-4289-98ED-A02DFA52FBFE}" presName="conn2-1" presStyleLbl="parChTrans1D3" presStyleIdx="2" presStyleCnt="4"/>
      <dgm:spPr/>
      <dgm:t>
        <a:bodyPr/>
        <a:lstStyle/>
        <a:p>
          <a:endParaRPr lang="en-US"/>
        </a:p>
      </dgm:t>
    </dgm:pt>
    <dgm:pt modelId="{09B135D7-3FEC-4385-B074-0B170B9E5EB4}" type="pres">
      <dgm:prSet presAssocID="{B8D32D4A-97AA-4289-98ED-A02DFA52FBFE}" presName="connTx" presStyleLbl="parChTrans1D3" presStyleIdx="2" presStyleCnt="4"/>
      <dgm:spPr/>
      <dgm:t>
        <a:bodyPr/>
        <a:lstStyle/>
        <a:p>
          <a:endParaRPr lang="en-US"/>
        </a:p>
      </dgm:t>
    </dgm:pt>
    <dgm:pt modelId="{9CDF0399-56CF-4147-8435-3B86DC170321}" type="pres">
      <dgm:prSet presAssocID="{BBD81B13-698D-4B1F-82C1-5C317848984C}" presName="root2" presStyleCnt="0"/>
      <dgm:spPr/>
    </dgm:pt>
    <dgm:pt modelId="{3B757687-008F-4F25-80F0-47CE8DE3FE4B}" type="pres">
      <dgm:prSet presAssocID="{BBD81B13-698D-4B1F-82C1-5C317848984C}" presName="LevelTwoTextNode" presStyleLbl="node3" presStyleIdx="2" presStyleCnt="4" custScaleX="142296" custScaleY="125593" custLinFactNeighborX="-7695" custLinFactNeighborY="-15347">
        <dgm:presLayoutVars>
          <dgm:chPref val="3"/>
        </dgm:presLayoutVars>
      </dgm:prSet>
      <dgm:spPr/>
      <dgm:t>
        <a:bodyPr/>
        <a:lstStyle/>
        <a:p>
          <a:endParaRPr lang="en-US"/>
        </a:p>
      </dgm:t>
    </dgm:pt>
    <dgm:pt modelId="{3D4C840E-E811-4AF2-B5A5-196B34705CDF}" type="pres">
      <dgm:prSet presAssocID="{BBD81B13-698D-4B1F-82C1-5C317848984C}" presName="level3hierChild" presStyleCnt="0"/>
      <dgm:spPr/>
    </dgm:pt>
    <dgm:pt modelId="{85C986C9-2C56-457B-8046-B8FE0D13EADF}" type="pres">
      <dgm:prSet presAssocID="{B531754A-6959-4C41-886C-E6BB43C81F9B}" presName="conn2-1" presStyleLbl="parChTrans1D2" presStyleIdx="3" presStyleCnt="4"/>
      <dgm:spPr/>
      <dgm:t>
        <a:bodyPr/>
        <a:lstStyle/>
        <a:p>
          <a:endParaRPr lang="it-IT"/>
        </a:p>
      </dgm:t>
    </dgm:pt>
    <dgm:pt modelId="{3D808D16-D53A-46E2-81E4-270F0FB68FA0}" type="pres">
      <dgm:prSet presAssocID="{B531754A-6959-4C41-886C-E6BB43C81F9B}" presName="connTx" presStyleLbl="parChTrans1D2" presStyleIdx="3" presStyleCnt="4"/>
      <dgm:spPr/>
      <dgm:t>
        <a:bodyPr/>
        <a:lstStyle/>
        <a:p>
          <a:endParaRPr lang="it-IT"/>
        </a:p>
      </dgm:t>
    </dgm:pt>
    <dgm:pt modelId="{6B68F456-D89E-4C4C-A191-34CE66A2447A}" type="pres">
      <dgm:prSet presAssocID="{DCDDC7DB-4F09-4EDE-989D-7051D9DFC1E4}" presName="root2" presStyleCnt="0"/>
      <dgm:spPr/>
    </dgm:pt>
    <dgm:pt modelId="{637D91EC-3FB3-4145-AE44-343A860FFCA4}" type="pres">
      <dgm:prSet presAssocID="{DCDDC7DB-4F09-4EDE-989D-7051D9DFC1E4}" presName="LevelTwoTextNode" presStyleLbl="node2" presStyleIdx="3" presStyleCnt="4" custScaleX="141806" custLinFactNeighborX="5100" custLinFactNeighborY="4553">
        <dgm:presLayoutVars>
          <dgm:chPref val="3"/>
        </dgm:presLayoutVars>
      </dgm:prSet>
      <dgm:spPr/>
      <dgm:t>
        <a:bodyPr/>
        <a:lstStyle/>
        <a:p>
          <a:endParaRPr lang="it-IT"/>
        </a:p>
      </dgm:t>
    </dgm:pt>
    <dgm:pt modelId="{D6C2ADBF-874C-479C-B0FC-B60ABBEB94D9}" type="pres">
      <dgm:prSet presAssocID="{DCDDC7DB-4F09-4EDE-989D-7051D9DFC1E4}" presName="level3hierChild" presStyleCnt="0"/>
      <dgm:spPr/>
    </dgm:pt>
    <dgm:pt modelId="{64341D90-4878-428D-818E-0485B257BC9E}" type="pres">
      <dgm:prSet presAssocID="{392DAEB9-DC4A-4C73-BCCD-73F8F1648FE0}" presName="conn2-1" presStyleLbl="parChTrans1D3" presStyleIdx="3" presStyleCnt="4"/>
      <dgm:spPr/>
      <dgm:t>
        <a:bodyPr/>
        <a:lstStyle/>
        <a:p>
          <a:endParaRPr lang="it-IT"/>
        </a:p>
      </dgm:t>
    </dgm:pt>
    <dgm:pt modelId="{20FD1F70-62B8-4C6D-90D3-DCC639793D6A}" type="pres">
      <dgm:prSet presAssocID="{392DAEB9-DC4A-4C73-BCCD-73F8F1648FE0}" presName="connTx" presStyleLbl="parChTrans1D3" presStyleIdx="3" presStyleCnt="4"/>
      <dgm:spPr/>
      <dgm:t>
        <a:bodyPr/>
        <a:lstStyle/>
        <a:p>
          <a:endParaRPr lang="it-IT"/>
        </a:p>
      </dgm:t>
    </dgm:pt>
    <dgm:pt modelId="{FB4BA302-2C75-4D65-9808-DF050E21A1FC}" type="pres">
      <dgm:prSet presAssocID="{A22DCBEC-294A-43F4-A2EB-FA7F6257E9B6}" presName="root2" presStyleCnt="0"/>
      <dgm:spPr/>
    </dgm:pt>
    <dgm:pt modelId="{41CD81B4-522F-45BE-AC2C-9DF8849B52D7}" type="pres">
      <dgm:prSet presAssocID="{A22DCBEC-294A-43F4-A2EB-FA7F6257E9B6}" presName="LevelTwoTextNode" presStyleLbl="node3" presStyleIdx="3" presStyleCnt="4" custScaleX="139294" custLinFactNeighborX="-5000" custLinFactNeighborY="4546">
        <dgm:presLayoutVars>
          <dgm:chPref val="3"/>
        </dgm:presLayoutVars>
      </dgm:prSet>
      <dgm:spPr/>
      <dgm:t>
        <a:bodyPr/>
        <a:lstStyle/>
        <a:p>
          <a:endParaRPr lang="it-IT"/>
        </a:p>
      </dgm:t>
    </dgm:pt>
    <dgm:pt modelId="{B4F7C70A-51D9-4B34-A5F6-82E1A3515997}" type="pres">
      <dgm:prSet presAssocID="{A22DCBEC-294A-43F4-A2EB-FA7F6257E9B6}" presName="level3hierChild" presStyleCnt="0"/>
      <dgm:spPr/>
    </dgm:pt>
  </dgm:ptLst>
  <dgm:cxnLst>
    <dgm:cxn modelId="{D1411415-A521-4CC5-BABE-8F18ACAC72F1}" type="presOf" srcId="{A22DCBEC-294A-43F4-A2EB-FA7F6257E9B6}" destId="{41CD81B4-522F-45BE-AC2C-9DF8849B52D7}" srcOrd="0" destOrd="0" presId="urn:microsoft.com/office/officeart/2005/8/layout/hierarchy2"/>
    <dgm:cxn modelId="{6E6BF6C4-8163-43A5-9AB9-E4C0E3597B35}" type="presOf" srcId="{DCDDC7DB-4F09-4EDE-989D-7051D9DFC1E4}" destId="{637D91EC-3FB3-4145-AE44-343A860FFCA4}" srcOrd="0" destOrd="0" presId="urn:microsoft.com/office/officeart/2005/8/layout/hierarchy2"/>
    <dgm:cxn modelId="{2EFEE212-B05C-495D-8F53-0DD9F3BFF4B7}" srcId="{0323AAEA-C7DA-42B1-9872-35F40E681194}" destId="{F5DC577C-9FA2-464F-99F8-C5EAA4BD8BE5}" srcOrd="2" destOrd="0" parTransId="{8A23FF91-04D5-492A-98D7-68D3CF1D29FA}" sibTransId="{6E9A9AD9-EE32-44B3-AC26-8FA1EA0CEBA2}"/>
    <dgm:cxn modelId="{47AB6D06-B68D-4D5A-8075-9481E274803A}" type="presOf" srcId="{392DAEB9-DC4A-4C73-BCCD-73F8F1648FE0}" destId="{20FD1F70-62B8-4C6D-90D3-DCC639793D6A}" srcOrd="1" destOrd="0" presId="urn:microsoft.com/office/officeart/2005/8/layout/hierarchy2"/>
    <dgm:cxn modelId="{C23A5819-CCB1-4F91-9F36-9ED88E23A87E}" type="presOf" srcId="{B531754A-6959-4C41-886C-E6BB43C81F9B}" destId="{3D808D16-D53A-46E2-81E4-270F0FB68FA0}" srcOrd="1" destOrd="0" presId="urn:microsoft.com/office/officeart/2005/8/layout/hierarchy2"/>
    <dgm:cxn modelId="{E59E5E59-A44A-44AB-B201-4462AE442802}" type="presOf" srcId="{BBB91233-C68C-477B-88EC-1452FA63191E}" destId="{4BE1513C-5681-4D12-9B83-AAEACAA6D41C}" srcOrd="0" destOrd="0" presId="urn:microsoft.com/office/officeart/2005/8/layout/hierarchy2"/>
    <dgm:cxn modelId="{E430B499-B1FB-445C-BB2A-A2242ED8381B}" type="presOf" srcId="{2880CB3E-457F-4E03-9B2C-946B4B5B045B}" destId="{F7DFE2ED-1AAC-434D-861C-2E7C3990EAD4}" srcOrd="1" destOrd="0" presId="urn:microsoft.com/office/officeart/2005/8/layout/hierarchy2"/>
    <dgm:cxn modelId="{B8670D4E-8BD9-4B74-87A1-18A6C1A6BFF0}" type="presOf" srcId="{0323AAEA-C7DA-42B1-9872-35F40E681194}" destId="{922BD089-0F1F-496B-BADF-B53D7B073D76}" srcOrd="0" destOrd="0" presId="urn:microsoft.com/office/officeart/2005/8/layout/hierarchy2"/>
    <dgm:cxn modelId="{D6D4B8AA-2FDE-423A-B0FA-85224ED2D26A}" type="presOf" srcId="{BEAD7EAF-79DE-4F39-BAC6-0E335F42796E}" destId="{A22E54FB-9CFB-4A26-8A55-CF070A20FD4B}" srcOrd="0" destOrd="0" presId="urn:microsoft.com/office/officeart/2005/8/layout/hierarchy2"/>
    <dgm:cxn modelId="{EC946F07-0E6E-4401-8DF3-F09CEC418F88}" type="presOf" srcId="{A1E72B0E-EA50-470F-91C4-26847CAE3155}" destId="{380C7C95-4A03-40BC-BEAA-5DEDFB4BBCAF}" srcOrd="0" destOrd="0" presId="urn:microsoft.com/office/officeart/2005/8/layout/hierarchy2"/>
    <dgm:cxn modelId="{FC8BCD76-DB4D-4F73-A97B-7F17C1077F7A}" type="presOf" srcId="{05C24275-6211-4E0F-816D-C064A61085B0}" destId="{9514F68A-AA67-4978-BED1-9023307AF6F6}" srcOrd="0" destOrd="0" presId="urn:microsoft.com/office/officeart/2005/8/layout/hierarchy2"/>
    <dgm:cxn modelId="{4904F958-CAFE-468A-AAD9-190456F4D712}" type="presOf" srcId="{B8D32D4A-97AA-4289-98ED-A02DFA52FBFE}" destId="{3F82BF25-9FCE-4D90-B8FD-FD3A6B03EDDB}" srcOrd="0" destOrd="0" presId="urn:microsoft.com/office/officeart/2005/8/layout/hierarchy2"/>
    <dgm:cxn modelId="{2B1811AE-A5FE-4901-813A-1265175A6034}" type="presOf" srcId="{B8D32D4A-97AA-4289-98ED-A02DFA52FBFE}" destId="{09B135D7-3FEC-4385-B074-0B170B9E5EB4}" srcOrd="1" destOrd="0" presId="urn:microsoft.com/office/officeart/2005/8/layout/hierarchy2"/>
    <dgm:cxn modelId="{3A6C97DC-CABA-4743-B091-8243F23201C2}" type="presOf" srcId="{E47BCBF0-ED14-417C-9401-292081E96BE2}" destId="{E52AFC5E-C25C-4E46-A7F8-6461A4335B14}" srcOrd="1" destOrd="0" presId="urn:microsoft.com/office/officeart/2005/8/layout/hierarchy2"/>
    <dgm:cxn modelId="{1160BB3B-898A-40A0-854A-FF43D6267C52}" type="presOf" srcId="{28BA4437-6BCA-405A-9E27-BEF09C7C0EEC}" destId="{86756469-4FCB-467C-A28C-C1E516ED1199}" srcOrd="0" destOrd="0" presId="urn:microsoft.com/office/officeart/2005/8/layout/hierarchy2"/>
    <dgm:cxn modelId="{F15DB6BE-8D76-4914-A9F5-68762AAD6177}" srcId="{0323AAEA-C7DA-42B1-9872-35F40E681194}" destId="{28BA4437-6BCA-405A-9E27-BEF09C7C0EEC}" srcOrd="0" destOrd="0" parTransId="{E47BCBF0-ED14-417C-9401-292081E96BE2}" sibTransId="{0976F764-F1B7-4886-9DEC-F033E040ED2D}"/>
    <dgm:cxn modelId="{05068CB2-6B51-435D-B9FE-1C9B742A64F4}" type="presOf" srcId="{B531754A-6959-4C41-886C-E6BB43C81F9B}" destId="{85C986C9-2C56-457B-8046-B8FE0D13EADF}" srcOrd="0" destOrd="0" presId="urn:microsoft.com/office/officeart/2005/8/layout/hierarchy2"/>
    <dgm:cxn modelId="{C5E5DCF6-0E2F-45C8-B4FF-FA823530DCDE}" type="presOf" srcId="{A343425C-DE65-48AB-A84A-4355B11B2D79}" destId="{A2DD20E5-6238-411D-BBCE-012EA9D7762A}" srcOrd="0" destOrd="0" presId="urn:microsoft.com/office/officeart/2005/8/layout/hierarchy2"/>
    <dgm:cxn modelId="{CEE7921E-400A-441E-BC73-ACE87637BC1A}" srcId="{0323AAEA-C7DA-42B1-9872-35F40E681194}" destId="{DCDDC7DB-4F09-4EDE-989D-7051D9DFC1E4}" srcOrd="3" destOrd="0" parTransId="{B531754A-6959-4C41-886C-E6BB43C81F9B}" sibTransId="{CED1E405-693F-4A18-898A-56A415522CAF}"/>
    <dgm:cxn modelId="{76A8CD2B-E6D1-4EE1-8F80-32532D5F5628}" type="presOf" srcId="{BBB91233-C68C-477B-88EC-1452FA63191E}" destId="{79B00B08-50D7-4113-957F-A46363664A74}" srcOrd="1" destOrd="0" presId="urn:microsoft.com/office/officeart/2005/8/layout/hierarchy2"/>
    <dgm:cxn modelId="{39FB50CA-0613-4072-919F-76F51876F2A4}" srcId="{0323AAEA-C7DA-42B1-9872-35F40E681194}" destId="{A343425C-DE65-48AB-A84A-4355B11B2D79}" srcOrd="1" destOrd="0" parTransId="{2880CB3E-457F-4E03-9B2C-946B4B5B045B}" sibTransId="{E4E87373-2300-4AB6-A92A-D13CE6C2EAD8}"/>
    <dgm:cxn modelId="{CCC79309-564D-4A58-9CA8-C85CF4946E92}" srcId="{AD85CB93-1505-42DE-9EEC-1D39177777FD}" destId="{0323AAEA-C7DA-42B1-9872-35F40E681194}" srcOrd="0" destOrd="0" parTransId="{8173E1A5-5E20-4ABF-8D59-A975B52C21EC}" sibTransId="{AB81416B-5233-4848-BB06-0C572914278F}"/>
    <dgm:cxn modelId="{4B3B4369-C092-47FA-84B6-A15DF263532C}" type="presOf" srcId="{05C24275-6211-4E0F-816D-C064A61085B0}" destId="{B4C41ED6-5D23-4D72-96EF-D5FCB1C4DC17}" srcOrd="1" destOrd="0" presId="urn:microsoft.com/office/officeart/2005/8/layout/hierarchy2"/>
    <dgm:cxn modelId="{8CE3CCAF-4DC3-482E-9148-5A6A831C7C21}" type="presOf" srcId="{F5DC577C-9FA2-464F-99F8-C5EAA4BD8BE5}" destId="{FF5A11CC-F4F5-45E5-8562-9413035D7DD0}" srcOrd="0" destOrd="0" presId="urn:microsoft.com/office/officeart/2005/8/layout/hierarchy2"/>
    <dgm:cxn modelId="{62E67D05-68C5-420B-94FD-09F29DED4D6A}" srcId="{28BA4437-6BCA-405A-9E27-BEF09C7C0EEC}" destId="{BEAD7EAF-79DE-4F39-BAC6-0E335F42796E}" srcOrd="0" destOrd="0" parTransId="{05C24275-6211-4E0F-816D-C064A61085B0}" sibTransId="{4A714E19-9780-4EE8-982F-4B9A1895C4B6}"/>
    <dgm:cxn modelId="{4161E0AD-ADDB-4AE1-90E2-33536E1E7289}" type="presOf" srcId="{AD85CB93-1505-42DE-9EEC-1D39177777FD}" destId="{D2DA141E-33FE-44DF-BF39-9113998B5369}" srcOrd="0" destOrd="0" presId="urn:microsoft.com/office/officeart/2005/8/layout/hierarchy2"/>
    <dgm:cxn modelId="{0B7EF32A-E99E-46C5-9EC8-E82DDC5C256B}" srcId="{DCDDC7DB-4F09-4EDE-989D-7051D9DFC1E4}" destId="{A22DCBEC-294A-43F4-A2EB-FA7F6257E9B6}" srcOrd="0" destOrd="0" parTransId="{392DAEB9-DC4A-4C73-BCCD-73F8F1648FE0}" sibTransId="{B504C53E-60DD-492C-9420-9D7F3F427FA2}"/>
    <dgm:cxn modelId="{32F59113-3452-4DEA-BD99-9456BCAED378}" type="presOf" srcId="{2880CB3E-457F-4E03-9B2C-946B4B5B045B}" destId="{B2DB1380-BABE-4968-8E7D-FAC869EE3F69}" srcOrd="0" destOrd="0" presId="urn:microsoft.com/office/officeart/2005/8/layout/hierarchy2"/>
    <dgm:cxn modelId="{DD744605-B936-4EC4-97A3-7468907D7013}" srcId="{A343425C-DE65-48AB-A84A-4355B11B2D79}" destId="{A1E72B0E-EA50-470F-91C4-26847CAE3155}" srcOrd="0" destOrd="0" parTransId="{BBB91233-C68C-477B-88EC-1452FA63191E}" sibTransId="{7BD5E916-0293-49A7-AC9A-910002A5DE31}"/>
    <dgm:cxn modelId="{F417CDD5-5480-41C0-A5B7-1EC795CF7F27}" type="presOf" srcId="{392DAEB9-DC4A-4C73-BCCD-73F8F1648FE0}" destId="{64341D90-4878-428D-818E-0485B257BC9E}" srcOrd="0" destOrd="0" presId="urn:microsoft.com/office/officeart/2005/8/layout/hierarchy2"/>
    <dgm:cxn modelId="{6ED0B255-F4BA-40AF-90A2-D1C72D4E94E3}" type="presOf" srcId="{8A23FF91-04D5-492A-98D7-68D3CF1D29FA}" destId="{125255DF-C807-472D-B710-1D999D719A73}" srcOrd="1" destOrd="0" presId="urn:microsoft.com/office/officeart/2005/8/layout/hierarchy2"/>
    <dgm:cxn modelId="{435EA666-C7BB-4A3D-9E41-B56E365E2128}" type="presOf" srcId="{BBD81B13-698D-4B1F-82C1-5C317848984C}" destId="{3B757687-008F-4F25-80F0-47CE8DE3FE4B}" srcOrd="0" destOrd="0" presId="urn:microsoft.com/office/officeart/2005/8/layout/hierarchy2"/>
    <dgm:cxn modelId="{9ACBFFB1-2421-4D25-9709-D87CCAB32545}" type="presOf" srcId="{8A23FF91-04D5-492A-98D7-68D3CF1D29FA}" destId="{BA6C9109-8D23-4F04-94E8-9E329DC66987}" srcOrd="0" destOrd="0" presId="urn:microsoft.com/office/officeart/2005/8/layout/hierarchy2"/>
    <dgm:cxn modelId="{DA784580-B6CE-4181-AC77-B9D636C96550}" srcId="{F5DC577C-9FA2-464F-99F8-C5EAA4BD8BE5}" destId="{BBD81B13-698D-4B1F-82C1-5C317848984C}" srcOrd="0" destOrd="0" parTransId="{B8D32D4A-97AA-4289-98ED-A02DFA52FBFE}" sibTransId="{0783D108-8519-4EDF-A08E-A0FDA2627B73}"/>
    <dgm:cxn modelId="{EC748186-F0AB-4550-8FDE-042A673D6828}" type="presOf" srcId="{E47BCBF0-ED14-417C-9401-292081E96BE2}" destId="{C1224F9A-E9F7-47E6-81EE-2E3688091BD7}" srcOrd="0" destOrd="0" presId="urn:microsoft.com/office/officeart/2005/8/layout/hierarchy2"/>
    <dgm:cxn modelId="{DDB3663F-CDAE-4E44-B52C-E86AE5AE0776}" type="presParOf" srcId="{D2DA141E-33FE-44DF-BF39-9113998B5369}" destId="{F535560D-5974-4814-BC95-AEA81AFCBB2E}" srcOrd="0" destOrd="0" presId="urn:microsoft.com/office/officeart/2005/8/layout/hierarchy2"/>
    <dgm:cxn modelId="{9EFCA1D3-C432-4BDC-8CAC-C18AA727EAB7}" type="presParOf" srcId="{F535560D-5974-4814-BC95-AEA81AFCBB2E}" destId="{922BD089-0F1F-496B-BADF-B53D7B073D76}" srcOrd="0" destOrd="0" presId="urn:microsoft.com/office/officeart/2005/8/layout/hierarchy2"/>
    <dgm:cxn modelId="{4848ED55-9D4D-4D43-BDEF-99104532AD69}" type="presParOf" srcId="{F535560D-5974-4814-BC95-AEA81AFCBB2E}" destId="{81500A8E-9561-45F0-A226-3F5695F3E71E}" srcOrd="1" destOrd="0" presId="urn:microsoft.com/office/officeart/2005/8/layout/hierarchy2"/>
    <dgm:cxn modelId="{37B7A57E-66E9-4B7E-93FE-1D057DE8BCE6}" type="presParOf" srcId="{81500A8E-9561-45F0-A226-3F5695F3E71E}" destId="{C1224F9A-E9F7-47E6-81EE-2E3688091BD7}" srcOrd="0" destOrd="0" presId="urn:microsoft.com/office/officeart/2005/8/layout/hierarchy2"/>
    <dgm:cxn modelId="{84D58A3E-5F83-4F2B-8023-299077EC9BBF}" type="presParOf" srcId="{C1224F9A-E9F7-47E6-81EE-2E3688091BD7}" destId="{E52AFC5E-C25C-4E46-A7F8-6461A4335B14}" srcOrd="0" destOrd="0" presId="urn:microsoft.com/office/officeart/2005/8/layout/hierarchy2"/>
    <dgm:cxn modelId="{44CC4574-6B04-479A-93C9-765BA30FD029}" type="presParOf" srcId="{81500A8E-9561-45F0-A226-3F5695F3E71E}" destId="{1057497C-3CAC-4CE9-9E1A-0D432279D532}" srcOrd="1" destOrd="0" presId="urn:microsoft.com/office/officeart/2005/8/layout/hierarchy2"/>
    <dgm:cxn modelId="{34B046EB-5E3E-4980-BCA9-F5DBA19E0455}" type="presParOf" srcId="{1057497C-3CAC-4CE9-9E1A-0D432279D532}" destId="{86756469-4FCB-467C-A28C-C1E516ED1199}" srcOrd="0" destOrd="0" presId="urn:microsoft.com/office/officeart/2005/8/layout/hierarchy2"/>
    <dgm:cxn modelId="{EA806A8A-5F67-4B71-9EE4-6B0EC7780C21}" type="presParOf" srcId="{1057497C-3CAC-4CE9-9E1A-0D432279D532}" destId="{EA70C8FE-3023-4D6F-A6EB-CEA81524B703}" srcOrd="1" destOrd="0" presId="urn:microsoft.com/office/officeart/2005/8/layout/hierarchy2"/>
    <dgm:cxn modelId="{F77C2EA5-D11C-4B11-B88F-A5A992E28506}" type="presParOf" srcId="{EA70C8FE-3023-4D6F-A6EB-CEA81524B703}" destId="{9514F68A-AA67-4978-BED1-9023307AF6F6}" srcOrd="0" destOrd="0" presId="urn:microsoft.com/office/officeart/2005/8/layout/hierarchy2"/>
    <dgm:cxn modelId="{A618B486-7C9E-430B-ABCC-9B73B6B668E2}" type="presParOf" srcId="{9514F68A-AA67-4978-BED1-9023307AF6F6}" destId="{B4C41ED6-5D23-4D72-96EF-D5FCB1C4DC17}" srcOrd="0" destOrd="0" presId="urn:microsoft.com/office/officeart/2005/8/layout/hierarchy2"/>
    <dgm:cxn modelId="{632FF9AD-E174-4987-97A2-BBE61CF06908}" type="presParOf" srcId="{EA70C8FE-3023-4D6F-A6EB-CEA81524B703}" destId="{FF84CD72-D9A9-42F7-98AC-869E770CD9DC}" srcOrd="1" destOrd="0" presId="urn:microsoft.com/office/officeart/2005/8/layout/hierarchy2"/>
    <dgm:cxn modelId="{72DA22D5-511F-4EDB-8152-BC6246D679DD}" type="presParOf" srcId="{FF84CD72-D9A9-42F7-98AC-869E770CD9DC}" destId="{A22E54FB-9CFB-4A26-8A55-CF070A20FD4B}" srcOrd="0" destOrd="0" presId="urn:microsoft.com/office/officeart/2005/8/layout/hierarchy2"/>
    <dgm:cxn modelId="{F9A41FA4-2D55-4F18-8D05-022C5341E7BF}" type="presParOf" srcId="{FF84CD72-D9A9-42F7-98AC-869E770CD9DC}" destId="{C60DB3EA-0245-4BDE-8773-8B318C426C90}" srcOrd="1" destOrd="0" presId="urn:microsoft.com/office/officeart/2005/8/layout/hierarchy2"/>
    <dgm:cxn modelId="{508EC55D-3FEE-457C-9648-C9E4836724FD}" type="presParOf" srcId="{81500A8E-9561-45F0-A226-3F5695F3E71E}" destId="{B2DB1380-BABE-4968-8E7D-FAC869EE3F69}" srcOrd="2" destOrd="0" presId="urn:microsoft.com/office/officeart/2005/8/layout/hierarchy2"/>
    <dgm:cxn modelId="{4B614AD8-EFD7-4686-A164-3B0EB9584CC2}" type="presParOf" srcId="{B2DB1380-BABE-4968-8E7D-FAC869EE3F69}" destId="{F7DFE2ED-1AAC-434D-861C-2E7C3990EAD4}" srcOrd="0" destOrd="0" presId="urn:microsoft.com/office/officeart/2005/8/layout/hierarchy2"/>
    <dgm:cxn modelId="{D903EF23-0E9F-4A65-821F-5EC58AA761CA}" type="presParOf" srcId="{81500A8E-9561-45F0-A226-3F5695F3E71E}" destId="{0A2D1BE0-BC8F-468F-BB27-F634EB61D337}" srcOrd="3" destOrd="0" presId="urn:microsoft.com/office/officeart/2005/8/layout/hierarchy2"/>
    <dgm:cxn modelId="{0B27CCDC-FA2C-4DBE-88AB-75D72D1D0828}" type="presParOf" srcId="{0A2D1BE0-BC8F-468F-BB27-F634EB61D337}" destId="{A2DD20E5-6238-411D-BBCE-012EA9D7762A}" srcOrd="0" destOrd="0" presId="urn:microsoft.com/office/officeart/2005/8/layout/hierarchy2"/>
    <dgm:cxn modelId="{26B86000-9738-4FAB-8DF6-8134902CEA83}" type="presParOf" srcId="{0A2D1BE0-BC8F-468F-BB27-F634EB61D337}" destId="{B4D1CEB1-0F7E-449E-A251-832083456FD3}" srcOrd="1" destOrd="0" presId="urn:microsoft.com/office/officeart/2005/8/layout/hierarchy2"/>
    <dgm:cxn modelId="{E33CABD4-4810-4377-BA3C-D59CC66F3138}" type="presParOf" srcId="{B4D1CEB1-0F7E-449E-A251-832083456FD3}" destId="{4BE1513C-5681-4D12-9B83-AAEACAA6D41C}" srcOrd="0" destOrd="0" presId="urn:microsoft.com/office/officeart/2005/8/layout/hierarchy2"/>
    <dgm:cxn modelId="{284ED4BC-7AFC-4C67-9692-A73781BD4AB4}" type="presParOf" srcId="{4BE1513C-5681-4D12-9B83-AAEACAA6D41C}" destId="{79B00B08-50D7-4113-957F-A46363664A74}" srcOrd="0" destOrd="0" presId="urn:microsoft.com/office/officeart/2005/8/layout/hierarchy2"/>
    <dgm:cxn modelId="{F0732CCF-5C65-47E6-A9BF-CD317B43006C}" type="presParOf" srcId="{B4D1CEB1-0F7E-449E-A251-832083456FD3}" destId="{E094E2AD-F6D6-4B51-8875-B1787E13F44C}" srcOrd="1" destOrd="0" presId="urn:microsoft.com/office/officeart/2005/8/layout/hierarchy2"/>
    <dgm:cxn modelId="{658E5EDD-60BF-4FB4-93D6-2E78E455ACDB}" type="presParOf" srcId="{E094E2AD-F6D6-4B51-8875-B1787E13F44C}" destId="{380C7C95-4A03-40BC-BEAA-5DEDFB4BBCAF}" srcOrd="0" destOrd="0" presId="urn:microsoft.com/office/officeart/2005/8/layout/hierarchy2"/>
    <dgm:cxn modelId="{5C8F338E-6F44-4843-B7E1-9823AA1FD00C}" type="presParOf" srcId="{E094E2AD-F6D6-4B51-8875-B1787E13F44C}" destId="{094B7B66-876C-43E1-8087-A437133DF178}" srcOrd="1" destOrd="0" presId="urn:microsoft.com/office/officeart/2005/8/layout/hierarchy2"/>
    <dgm:cxn modelId="{E9F6C75C-D0D4-4EC5-8426-EEEE9C0E4A34}" type="presParOf" srcId="{81500A8E-9561-45F0-A226-3F5695F3E71E}" destId="{BA6C9109-8D23-4F04-94E8-9E329DC66987}" srcOrd="4" destOrd="0" presId="urn:microsoft.com/office/officeart/2005/8/layout/hierarchy2"/>
    <dgm:cxn modelId="{B09071EE-56EA-4F35-A7D6-9E1B17F152CA}" type="presParOf" srcId="{BA6C9109-8D23-4F04-94E8-9E329DC66987}" destId="{125255DF-C807-472D-B710-1D999D719A73}" srcOrd="0" destOrd="0" presId="urn:microsoft.com/office/officeart/2005/8/layout/hierarchy2"/>
    <dgm:cxn modelId="{B8A1472C-BA66-4273-95E0-5A3CC4CA2F2D}" type="presParOf" srcId="{81500A8E-9561-45F0-A226-3F5695F3E71E}" destId="{8D2A4056-6451-4F19-8B75-67CA9E07791A}" srcOrd="5" destOrd="0" presId="urn:microsoft.com/office/officeart/2005/8/layout/hierarchy2"/>
    <dgm:cxn modelId="{629C4E8D-83E5-4F8E-9593-D33CDBA5A0A6}" type="presParOf" srcId="{8D2A4056-6451-4F19-8B75-67CA9E07791A}" destId="{FF5A11CC-F4F5-45E5-8562-9413035D7DD0}" srcOrd="0" destOrd="0" presId="urn:microsoft.com/office/officeart/2005/8/layout/hierarchy2"/>
    <dgm:cxn modelId="{64516988-2C42-4DDF-BD72-AF6F85448954}" type="presParOf" srcId="{8D2A4056-6451-4F19-8B75-67CA9E07791A}" destId="{9C1AFD58-7CFC-4677-A1DB-B613567D950B}" srcOrd="1" destOrd="0" presId="urn:microsoft.com/office/officeart/2005/8/layout/hierarchy2"/>
    <dgm:cxn modelId="{3B06DC00-D1EE-4D85-93EB-665AB33BF56A}" type="presParOf" srcId="{9C1AFD58-7CFC-4677-A1DB-B613567D950B}" destId="{3F82BF25-9FCE-4D90-B8FD-FD3A6B03EDDB}" srcOrd="0" destOrd="0" presId="urn:microsoft.com/office/officeart/2005/8/layout/hierarchy2"/>
    <dgm:cxn modelId="{6193E945-4EF5-466D-AB20-1ECDA09AAA12}" type="presParOf" srcId="{3F82BF25-9FCE-4D90-B8FD-FD3A6B03EDDB}" destId="{09B135D7-3FEC-4385-B074-0B170B9E5EB4}" srcOrd="0" destOrd="0" presId="urn:microsoft.com/office/officeart/2005/8/layout/hierarchy2"/>
    <dgm:cxn modelId="{DAF010E9-D758-42A2-B13B-20F0FA7B51F6}" type="presParOf" srcId="{9C1AFD58-7CFC-4677-A1DB-B613567D950B}" destId="{9CDF0399-56CF-4147-8435-3B86DC170321}" srcOrd="1" destOrd="0" presId="urn:microsoft.com/office/officeart/2005/8/layout/hierarchy2"/>
    <dgm:cxn modelId="{AAC2FAF5-7080-4D1B-9CC4-D2F1752A7A61}" type="presParOf" srcId="{9CDF0399-56CF-4147-8435-3B86DC170321}" destId="{3B757687-008F-4F25-80F0-47CE8DE3FE4B}" srcOrd="0" destOrd="0" presId="urn:microsoft.com/office/officeart/2005/8/layout/hierarchy2"/>
    <dgm:cxn modelId="{05EF3823-72FB-4A0C-9466-B9E8998A8612}" type="presParOf" srcId="{9CDF0399-56CF-4147-8435-3B86DC170321}" destId="{3D4C840E-E811-4AF2-B5A5-196B34705CDF}" srcOrd="1" destOrd="0" presId="urn:microsoft.com/office/officeart/2005/8/layout/hierarchy2"/>
    <dgm:cxn modelId="{7049D660-0381-4E37-B298-5FD722E33004}" type="presParOf" srcId="{81500A8E-9561-45F0-A226-3F5695F3E71E}" destId="{85C986C9-2C56-457B-8046-B8FE0D13EADF}" srcOrd="6" destOrd="0" presId="urn:microsoft.com/office/officeart/2005/8/layout/hierarchy2"/>
    <dgm:cxn modelId="{330D21D4-417E-4F01-9CAA-9907853F7303}" type="presParOf" srcId="{85C986C9-2C56-457B-8046-B8FE0D13EADF}" destId="{3D808D16-D53A-46E2-81E4-270F0FB68FA0}" srcOrd="0" destOrd="0" presId="urn:microsoft.com/office/officeart/2005/8/layout/hierarchy2"/>
    <dgm:cxn modelId="{1779B833-F9B0-42AA-BAAF-9D7667DC5788}" type="presParOf" srcId="{81500A8E-9561-45F0-A226-3F5695F3E71E}" destId="{6B68F456-D89E-4C4C-A191-34CE66A2447A}" srcOrd="7" destOrd="0" presId="urn:microsoft.com/office/officeart/2005/8/layout/hierarchy2"/>
    <dgm:cxn modelId="{1624AB42-267D-4C07-8DCF-C8F96BB3120C}" type="presParOf" srcId="{6B68F456-D89E-4C4C-A191-34CE66A2447A}" destId="{637D91EC-3FB3-4145-AE44-343A860FFCA4}" srcOrd="0" destOrd="0" presId="urn:microsoft.com/office/officeart/2005/8/layout/hierarchy2"/>
    <dgm:cxn modelId="{5CF60221-105B-4E95-B063-85705F23B268}" type="presParOf" srcId="{6B68F456-D89E-4C4C-A191-34CE66A2447A}" destId="{D6C2ADBF-874C-479C-B0FC-B60ABBEB94D9}" srcOrd="1" destOrd="0" presId="urn:microsoft.com/office/officeart/2005/8/layout/hierarchy2"/>
    <dgm:cxn modelId="{17A25CBF-6898-4348-8014-7E80A404B67C}" type="presParOf" srcId="{D6C2ADBF-874C-479C-B0FC-B60ABBEB94D9}" destId="{64341D90-4878-428D-818E-0485B257BC9E}" srcOrd="0" destOrd="0" presId="urn:microsoft.com/office/officeart/2005/8/layout/hierarchy2"/>
    <dgm:cxn modelId="{7425EE32-C064-4E38-8E66-D6AFCCAEDC8C}" type="presParOf" srcId="{64341D90-4878-428D-818E-0485B257BC9E}" destId="{20FD1F70-62B8-4C6D-90D3-DCC639793D6A}" srcOrd="0" destOrd="0" presId="urn:microsoft.com/office/officeart/2005/8/layout/hierarchy2"/>
    <dgm:cxn modelId="{1D28527A-EB39-48E7-80E7-07A075A873B0}" type="presParOf" srcId="{D6C2ADBF-874C-479C-B0FC-B60ABBEB94D9}" destId="{FB4BA302-2C75-4D65-9808-DF050E21A1FC}" srcOrd="1" destOrd="0" presId="urn:microsoft.com/office/officeart/2005/8/layout/hierarchy2"/>
    <dgm:cxn modelId="{829C4134-1ED3-4681-A9C6-5C0141008132}" type="presParOf" srcId="{FB4BA302-2C75-4D65-9808-DF050E21A1FC}" destId="{41CD81B4-522F-45BE-AC2C-9DF8849B52D7}" srcOrd="0" destOrd="0" presId="urn:microsoft.com/office/officeart/2005/8/layout/hierarchy2"/>
    <dgm:cxn modelId="{667780F3-CD3B-4FA4-B8B3-BF93D2125361}" type="presParOf" srcId="{FB4BA302-2C75-4D65-9808-DF050E21A1FC}" destId="{B4F7C70A-51D9-4B34-A5F6-82E1A3515997}" srcOrd="1" destOrd="0" presId="urn:microsoft.com/office/officeart/2005/8/layout/hierarchy2"/>
  </dgm:cxnLst>
  <dgm:bg>
    <a:solidFill>
      <a:srgbClr val="FF9999"/>
    </a:solidFill>
  </dgm:bg>
  <dgm:whole>
    <a:ln>
      <a:no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85CB93-1505-42DE-9EEC-1D39177777FD}" type="doc">
      <dgm:prSet loTypeId="urn:microsoft.com/office/officeart/2005/8/layout/hierarchy2" loCatId="hierarchy" qsTypeId="urn:microsoft.com/office/officeart/2005/8/quickstyle/simple1#2" qsCatId="simple" csTypeId="urn:microsoft.com/office/officeart/2005/8/colors/accent1_2#2" csCatId="accent1" phldr="1"/>
      <dgm:spPr/>
      <dgm:t>
        <a:bodyPr/>
        <a:lstStyle/>
        <a:p>
          <a:endParaRPr lang="en-US"/>
        </a:p>
      </dgm:t>
    </dgm:pt>
    <dgm:pt modelId="{0323AAEA-C7DA-42B1-9872-35F40E681194}">
      <dgm:prSet phldrT="[Text]" custT="1"/>
      <dgm:spPr/>
      <dgm:t>
        <a:bodyPr/>
        <a:lstStyle/>
        <a:p>
          <a:r>
            <a:rPr lang="en-US" sz="2400" dirty="0" smtClean="0">
              <a:solidFill>
                <a:schemeClr val="bg1"/>
              </a:solidFill>
            </a:rPr>
            <a:t>PEI -PROGETTO DI VITA</a:t>
          </a:r>
          <a:endParaRPr lang="en-US" sz="2400" dirty="0">
            <a:solidFill>
              <a:schemeClr val="bg1"/>
            </a:solidFill>
          </a:endParaRPr>
        </a:p>
      </dgm:t>
    </dgm:pt>
    <dgm:pt modelId="{8173E1A5-5E20-4ABF-8D59-A975B52C21EC}" type="parTrans" cxnId="{CCC79309-564D-4A58-9CA8-C85CF4946E92}">
      <dgm:prSet/>
      <dgm:spPr/>
      <dgm:t>
        <a:bodyPr/>
        <a:lstStyle/>
        <a:p>
          <a:endParaRPr lang="en-US"/>
        </a:p>
      </dgm:t>
    </dgm:pt>
    <dgm:pt modelId="{AB81416B-5233-4848-BB06-0C572914278F}" type="sibTrans" cxnId="{CCC79309-564D-4A58-9CA8-C85CF4946E92}">
      <dgm:prSet/>
      <dgm:spPr/>
      <dgm:t>
        <a:bodyPr/>
        <a:lstStyle/>
        <a:p>
          <a:endParaRPr lang="en-US"/>
        </a:p>
      </dgm:t>
    </dgm:pt>
    <dgm:pt modelId="{28BA4437-6BCA-405A-9E27-BEF09C7C0EEC}">
      <dgm:prSet phldrT="[Text]" custT="1"/>
      <dgm:spPr/>
      <dgm:t>
        <a:bodyPr/>
        <a:lstStyle/>
        <a:p>
          <a:r>
            <a:rPr lang="it-IT" sz="2000" dirty="0" smtClean="0"/>
            <a:t>Conoscenza del bambino</a:t>
          </a:r>
          <a:endParaRPr lang="it-IT" sz="2000" noProof="0" dirty="0">
            <a:solidFill>
              <a:schemeClr val="bg1"/>
            </a:solidFill>
          </a:endParaRPr>
        </a:p>
      </dgm:t>
    </dgm:pt>
    <dgm:pt modelId="{E47BCBF0-ED14-417C-9401-292081E96BE2}" type="parTrans" cxnId="{F15DB6BE-8D76-4914-A9F5-68762AAD6177}">
      <dgm:prSet/>
      <dgm:spPr/>
      <dgm:t>
        <a:bodyPr/>
        <a:lstStyle/>
        <a:p>
          <a:endParaRPr lang="en-US"/>
        </a:p>
      </dgm:t>
    </dgm:pt>
    <dgm:pt modelId="{0976F764-F1B7-4886-9DEC-F033E040ED2D}" type="sibTrans" cxnId="{F15DB6BE-8D76-4914-A9F5-68762AAD6177}">
      <dgm:prSet/>
      <dgm:spPr/>
      <dgm:t>
        <a:bodyPr/>
        <a:lstStyle/>
        <a:p>
          <a:endParaRPr lang="en-US"/>
        </a:p>
      </dgm:t>
    </dgm:pt>
    <dgm:pt modelId="{A343425C-DE65-48AB-A84A-4355B11B2D79}">
      <dgm:prSet phldrT="[Text]" custT="1"/>
      <dgm:spPr/>
      <dgm:t>
        <a:bodyPr/>
        <a:lstStyle/>
        <a:p>
          <a:r>
            <a:rPr lang="it-IT" sz="1800" dirty="0" smtClean="0">
              <a:latin typeface="+mn-lt"/>
              <a:cs typeface="+mn-cs"/>
            </a:rPr>
            <a:t>Programmazione formativa, educativa e didattica</a:t>
          </a:r>
          <a:endParaRPr lang="it-IT" sz="1800" noProof="0" dirty="0">
            <a:solidFill>
              <a:schemeClr val="bg1"/>
            </a:solidFill>
          </a:endParaRPr>
        </a:p>
      </dgm:t>
    </dgm:pt>
    <dgm:pt modelId="{2880CB3E-457F-4E03-9B2C-946B4B5B045B}" type="parTrans" cxnId="{39FB50CA-0613-4072-919F-76F51876F2A4}">
      <dgm:prSet/>
      <dgm:spPr/>
      <dgm:t>
        <a:bodyPr/>
        <a:lstStyle/>
        <a:p>
          <a:endParaRPr lang="en-US"/>
        </a:p>
      </dgm:t>
    </dgm:pt>
    <dgm:pt modelId="{E4E87373-2300-4AB6-A92A-D13CE6C2EAD8}" type="sibTrans" cxnId="{39FB50CA-0613-4072-919F-76F51876F2A4}">
      <dgm:prSet/>
      <dgm:spPr/>
      <dgm:t>
        <a:bodyPr/>
        <a:lstStyle/>
        <a:p>
          <a:endParaRPr lang="en-US"/>
        </a:p>
      </dgm:t>
    </dgm:pt>
    <dgm:pt modelId="{F5DC577C-9FA2-464F-99F8-C5EAA4BD8BE5}">
      <dgm:prSet phldrT="[Text]" custT="1"/>
      <dgm:spPr/>
      <dgm:t>
        <a:bodyPr/>
        <a:lstStyle/>
        <a:p>
          <a:r>
            <a:rPr lang="it-IT" sz="2000" dirty="0" smtClean="0">
              <a:latin typeface="+mn-lt"/>
              <a:cs typeface="+mn-cs"/>
            </a:rPr>
            <a:t>Attività, materiali e metodi di lavoro</a:t>
          </a:r>
          <a:endParaRPr lang="it-IT" sz="2000" noProof="0" dirty="0">
            <a:solidFill>
              <a:schemeClr val="bg1"/>
            </a:solidFill>
          </a:endParaRPr>
        </a:p>
      </dgm:t>
    </dgm:pt>
    <dgm:pt modelId="{8A23FF91-04D5-492A-98D7-68D3CF1D29FA}" type="parTrans" cxnId="{2EFEE212-B05C-495D-8F53-0DD9F3BFF4B7}">
      <dgm:prSet/>
      <dgm:spPr/>
      <dgm:t>
        <a:bodyPr/>
        <a:lstStyle/>
        <a:p>
          <a:endParaRPr lang="en-US" dirty="0"/>
        </a:p>
      </dgm:t>
    </dgm:pt>
    <dgm:pt modelId="{6E9A9AD9-EE32-44B3-AC26-8FA1EA0CEBA2}" type="sibTrans" cxnId="{2EFEE212-B05C-495D-8F53-0DD9F3BFF4B7}">
      <dgm:prSet/>
      <dgm:spPr/>
      <dgm:t>
        <a:bodyPr/>
        <a:lstStyle/>
        <a:p>
          <a:endParaRPr lang="en-US"/>
        </a:p>
      </dgm:t>
    </dgm:pt>
    <dgm:pt modelId="{BEAD7EAF-79DE-4F39-BAC6-0E335F42796E}">
      <dgm:prSet phldrT="[Text]" custT="1"/>
      <dgm:spPr/>
      <dgm:t>
        <a:bodyPr/>
        <a:lstStyle/>
        <a:p>
          <a:r>
            <a:rPr lang="it-IT" sz="1600" noProof="0" dirty="0" smtClean="0">
              <a:solidFill>
                <a:schemeClr val="bg1"/>
              </a:solidFill>
            </a:rPr>
            <a:t>Osservazione programmata</a:t>
          </a:r>
        </a:p>
        <a:p>
          <a:r>
            <a:rPr lang="it-IT" sz="1600" noProof="0" dirty="0" smtClean="0">
              <a:solidFill>
                <a:schemeClr val="bg1"/>
              </a:solidFill>
            </a:rPr>
            <a:t>Uso di strumenti di analisi</a:t>
          </a:r>
        </a:p>
        <a:p>
          <a:r>
            <a:rPr lang="it-IT" sz="1600" noProof="0" dirty="0" smtClean="0">
              <a:solidFill>
                <a:schemeClr val="bg1"/>
              </a:solidFill>
            </a:rPr>
            <a:t>Check-list </a:t>
          </a:r>
          <a:endParaRPr lang="it-IT" sz="1600" noProof="0" dirty="0">
            <a:solidFill>
              <a:schemeClr val="bg1"/>
            </a:solidFill>
          </a:endParaRPr>
        </a:p>
      </dgm:t>
    </dgm:pt>
    <dgm:pt modelId="{05C24275-6211-4E0F-816D-C064A61085B0}" type="parTrans" cxnId="{62E67D05-68C5-420B-94FD-09F29DED4D6A}">
      <dgm:prSet/>
      <dgm:spPr/>
      <dgm:t>
        <a:bodyPr/>
        <a:lstStyle/>
        <a:p>
          <a:endParaRPr lang="en-US"/>
        </a:p>
      </dgm:t>
    </dgm:pt>
    <dgm:pt modelId="{4A714E19-9780-4EE8-982F-4B9A1895C4B6}" type="sibTrans" cxnId="{62E67D05-68C5-420B-94FD-09F29DED4D6A}">
      <dgm:prSet/>
      <dgm:spPr/>
      <dgm:t>
        <a:bodyPr/>
        <a:lstStyle/>
        <a:p>
          <a:endParaRPr lang="en-US"/>
        </a:p>
      </dgm:t>
    </dgm:pt>
    <dgm:pt modelId="{A1E72B0E-EA50-470F-91C4-26847CAE3155}">
      <dgm:prSet phldrT="[Text]" custT="1"/>
      <dgm:spPr/>
      <dgm:t>
        <a:bodyPr/>
        <a:lstStyle/>
        <a:p>
          <a:r>
            <a:rPr lang="it-IT" sz="1600" noProof="0" dirty="0" smtClean="0">
              <a:solidFill>
                <a:schemeClr val="bg1"/>
              </a:solidFill>
            </a:rPr>
            <a:t>Obiettivi a lungo termine</a:t>
          </a:r>
        </a:p>
        <a:p>
          <a:r>
            <a:rPr lang="it-IT" sz="1600" noProof="0" dirty="0" smtClean="0">
              <a:solidFill>
                <a:schemeClr val="bg1"/>
              </a:solidFill>
            </a:rPr>
            <a:t>Obiettivi a medio termine</a:t>
          </a:r>
        </a:p>
        <a:p>
          <a:r>
            <a:rPr lang="it-IT" sz="1600" noProof="0" dirty="0" smtClean="0">
              <a:solidFill>
                <a:schemeClr val="bg1"/>
              </a:solidFill>
            </a:rPr>
            <a:t>Obiettivi a breve termine</a:t>
          </a:r>
          <a:endParaRPr lang="it-IT" sz="1600" noProof="0" dirty="0">
            <a:solidFill>
              <a:schemeClr val="bg1"/>
            </a:solidFill>
          </a:endParaRPr>
        </a:p>
      </dgm:t>
    </dgm:pt>
    <dgm:pt modelId="{BBB91233-C68C-477B-88EC-1452FA63191E}" type="parTrans" cxnId="{DD744605-B936-4EC4-97A3-7468907D7013}">
      <dgm:prSet/>
      <dgm:spPr/>
      <dgm:t>
        <a:bodyPr/>
        <a:lstStyle/>
        <a:p>
          <a:endParaRPr lang="en-US"/>
        </a:p>
      </dgm:t>
    </dgm:pt>
    <dgm:pt modelId="{7BD5E916-0293-49A7-AC9A-910002A5DE31}" type="sibTrans" cxnId="{DD744605-B936-4EC4-97A3-7468907D7013}">
      <dgm:prSet/>
      <dgm:spPr/>
      <dgm:t>
        <a:bodyPr/>
        <a:lstStyle/>
        <a:p>
          <a:endParaRPr lang="en-US"/>
        </a:p>
      </dgm:t>
    </dgm:pt>
    <dgm:pt modelId="{BBD81B13-698D-4B1F-82C1-5C317848984C}">
      <dgm:prSet phldrT="[Text]" custT="1"/>
      <dgm:spPr/>
      <dgm:t>
        <a:bodyPr/>
        <a:lstStyle/>
        <a:p>
          <a:r>
            <a:rPr lang="it-IT" sz="1600" noProof="0" dirty="0" smtClean="0">
              <a:solidFill>
                <a:schemeClr val="bg1"/>
              </a:solidFill>
            </a:rPr>
            <a:t>Cosa usiamo</a:t>
          </a:r>
        </a:p>
        <a:p>
          <a:r>
            <a:rPr lang="it-IT" sz="1600" noProof="0" dirty="0" smtClean="0">
              <a:solidFill>
                <a:schemeClr val="bg1"/>
              </a:solidFill>
            </a:rPr>
            <a:t>Come / chi lo usa</a:t>
          </a:r>
        </a:p>
        <a:p>
          <a:r>
            <a:rPr lang="it-IT" sz="1600" noProof="0" dirty="0" smtClean="0">
              <a:solidFill>
                <a:schemeClr val="bg1"/>
              </a:solidFill>
            </a:rPr>
            <a:t>Come gestiamo ciò che usiamo nel contesto</a:t>
          </a:r>
          <a:endParaRPr lang="it-IT" sz="1600" noProof="0" dirty="0">
            <a:solidFill>
              <a:schemeClr val="bg1"/>
            </a:solidFill>
          </a:endParaRPr>
        </a:p>
      </dgm:t>
    </dgm:pt>
    <dgm:pt modelId="{B8D32D4A-97AA-4289-98ED-A02DFA52FBFE}" type="parTrans" cxnId="{DA784580-B6CE-4181-AC77-B9D636C96550}">
      <dgm:prSet/>
      <dgm:spPr/>
      <dgm:t>
        <a:bodyPr/>
        <a:lstStyle/>
        <a:p>
          <a:endParaRPr lang="en-US"/>
        </a:p>
      </dgm:t>
    </dgm:pt>
    <dgm:pt modelId="{0783D108-8519-4EDF-A08E-A0FDA2627B73}" type="sibTrans" cxnId="{DA784580-B6CE-4181-AC77-B9D636C96550}">
      <dgm:prSet/>
      <dgm:spPr/>
      <dgm:t>
        <a:bodyPr/>
        <a:lstStyle/>
        <a:p>
          <a:endParaRPr lang="en-US"/>
        </a:p>
      </dgm:t>
    </dgm:pt>
    <dgm:pt modelId="{DCDDC7DB-4F09-4EDE-989D-7051D9DFC1E4}">
      <dgm:prSet custT="1"/>
      <dgm:spPr/>
      <dgm:t>
        <a:bodyPr/>
        <a:lstStyle/>
        <a:p>
          <a:r>
            <a:rPr lang="it-IT" sz="2000" dirty="0" smtClean="0">
              <a:latin typeface="+mn-lt"/>
              <a:cs typeface="+mn-cs"/>
            </a:rPr>
            <a:t>Verifica e valutazione</a:t>
          </a:r>
          <a:endParaRPr lang="it-IT" sz="2000" dirty="0">
            <a:latin typeface="+mn-lt"/>
            <a:cs typeface="+mn-cs"/>
          </a:endParaRPr>
        </a:p>
      </dgm:t>
    </dgm:pt>
    <dgm:pt modelId="{B531754A-6959-4C41-886C-E6BB43C81F9B}" type="parTrans" cxnId="{CEE7921E-400A-441E-BC73-ACE87637BC1A}">
      <dgm:prSet/>
      <dgm:spPr/>
      <dgm:t>
        <a:bodyPr/>
        <a:lstStyle/>
        <a:p>
          <a:endParaRPr lang="it-IT"/>
        </a:p>
      </dgm:t>
    </dgm:pt>
    <dgm:pt modelId="{CED1E405-693F-4A18-898A-56A415522CAF}" type="sibTrans" cxnId="{CEE7921E-400A-441E-BC73-ACE87637BC1A}">
      <dgm:prSet/>
      <dgm:spPr/>
      <dgm:t>
        <a:bodyPr/>
        <a:lstStyle/>
        <a:p>
          <a:endParaRPr lang="it-IT"/>
        </a:p>
      </dgm:t>
    </dgm:pt>
    <dgm:pt modelId="{A22DCBEC-294A-43F4-A2EB-FA7F6257E9B6}">
      <dgm:prSet custT="1"/>
      <dgm:spPr/>
      <dgm:t>
        <a:bodyPr/>
        <a:lstStyle/>
        <a:p>
          <a:r>
            <a:rPr lang="it-IT" sz="1600" dirty="0" smtClean="0">
              <a:latin typeface="+mn-lt"/>
              <a:cs typeface="+mn-cs"/>
            </a:rPr>
            <a:t>Verifica in itinere  Valutazione periodica</a:t>
          </a:r>
        </a:p>
        <a:p>
          <a:r>
            <a:rPr lang="it-IT" sz="1600" dirty="0" smtClean="0">
              <a:latin typeface="+mn-lt"/>
              <a:cs typeface="+mn-cs"/>
            </a:rPr>
            <a:t>Revisione/cambiamento</a:t>
          </a:r>
          <a:endParaRPr lang="it-IT" sz="1600" dirty="0">
            <a:latin typeface="+mn-lt"/>
            <a:cs typeface="+mn-cs"/>
          </a:endParaRPr>
        </a:p>
      </dgm:t>
    </dgm:pt>
    <dgm:pt modelId="{392DAEB9-DC4A-4C73-BCCD-73F8F1648FE0}" type="parTrans" cxnId="{0B7EF32A-E99E-46C5-9EC8-E82DDC5C256B}">
      <dgm:prSet/>
      <dgm:spPr/>
      <dgm:t>
        <a:bodyPr/>
        <a:lstStyle/>
        <a:p>
          <a:endParaRPr lang="it-IT"/>
        </a:p>
      </dgm:t>
    </dgm:pt>
    <dgm:pt modelId="{B504C53E-60DD-492C-9420-9D7F3F427FA2}" type="sibTrans" cxnId="{0B7EF32A-E99E-46C5-9EC8-E82DDC5C256B}">
      <dgm:prSet/>
      <dgm:spPr/>
      <dgm:t>
        <a:bodyPr/>
        <a:lstStyle/>
        <a:p>
          <a:endParaRPr lang="it-IT"/>
        </a:p>
      </dgm:t>
    </dgm:pt>
    <dgm:pt modelId="{D2DA141E-33FE-44DF-BF39-9113998B5369}" type="pres">
      <dgm:prSet presAssocID="{AD85CB93-1505-42DE-9EEC-1D39177777FD}" presName="diagram" presStyleCnt="0">
        <dgm:presLayoutVars>
          <dgm:chPref val="1"/>
          <dgm:dir/>
          <dgm:animOne val="branch"/>
          <dgm:animLvl val="lvl"/>
          <dgm:resizeHandles val="exact"/>
        </dgm:presLayoutVars>
      </dgm:prSet>
      <dgm:spPr/>
      <dgm:t>
        <a:bodyPr/>
        <a:lstStyle/>
        <a:p>
          <a:endParaRPr lang="en-US"/>
        </a:p>
      </dgm:t>
    </dgm:pt>
    <dgm:pt modelId="{F535560D-5974-4814-BC95-AEA81AFCBB2E}" type="pres">
      <dgm:prSet presAssocID="{0323AAEA-C7DA-42B1-9872-35F40E681194}" presName="root1" presStyleCnt="0"/>
      <dgm:spPr/>
    </dgm:pt>
    <dgm:pt modelId="{922BD089-0F1F-496B-BADF-B53D7B073D76}" type="pres">
      <dgm:prSet presAssocID="{0323AAEA-C7DA-42B1-9872-35F40E681194}" presName="LevelOneTextNode" presStyleLbl="node0" presStyleIdx="0" presStyleCnt="1" custScaleX="110164" custScaleY="139439" custLinFactNeighborX="11657" custLinFactNeighborY="610">
        <dgm:presLayoutVars>
          <dgm:chPref val="3"/>
        </dgm:presLayoutVars>
      </dgm:prSet>
      <dgm:spPr/>
      <dgm:t>
        <a:bodyPr/>
        <a:lstStyle/>
        <a:p>
          <a:endParaRPr lang="en-US"/>
        </a:p>
      </dgm:t>
    </dgm:pt>
    <dgm:pt modelId="{81500A8E-9561-45F0-A226-3F5695F3E71E}" type="pres">
      <dgm:prSet presAssocID="{0323AAEA-C7DA-42B1-9872-35F40E681194}" presName="level2hierChild" presStyleCnt="0"/>
      <dgm:spPr/>
    </dgm:pt>
    <dgm:pt modelId="{C1224F9A-E9F7-47E6-81EE-2E3688091BD7}" type="pres">
      <dgm:prSet presAssocID="{E47BCBF0-ED14-417C-9401-292081E96BE2}" presName="conn2-1" presStyleLbl="parChTrans1D2" presStyleIdx="0" presStyleCnt="4"/>
      <dgm:spPr/>
      <dgm:t>
        <a:bodyPr/>
        <a:lstStyle/>
        <a:p>
          <a:endParaRPr lang="en-US"/>
        </a:p>
      </dgm:t>
    </dgm:pt>
    <dgm:pt modelId="{E52AFC5E-C25C-4E46-A7F8-6461A4335B14}" type="pres">
      <dgm:prSet presAssocID="{E47BCBF0-ED14-417C-9401-292081E96BE2}" presName="connTx" presStyleLbl="parChTrans1D2" presStyleIdx="0" presStyleCnt="4"/>
      <dgm:spPr/>
      <dgm:t>
        <a:bodyPr/>
        <a:lstStyle/>
        <a:p>
          <a:endParaRPr lang="en-US"/>
        </a:p>
      </dgm:t>
    </dgm:pt>
    <dgm:pt modelId="{1057497C-3CAC-4CE9-9E1A-0D432279D532}" type="pres">
      <dgm:prSet presAssocID="{28BA4437-6BCA-405A-9E27-BEF09C7C0EEC}" presName="root2" presStyleCnt="0"/>
      <dgm:spPr/>
    </dgm:pt>
    <dgm:pt modelId="{86756469-4FCB-467C-A28C-C1E516ED1199}" type="pres">
      <dgm:prSet presAssocID="{28BA4437-6BCA-405A-9E27-BEF09C7C0EEC}" presName="LevelTwoTextNode" presStyleLbl="node2" presStyleIdx="0" presStyleCnt="4" custScaleX="138779" custLinFactNeighborX="9097" custLinFactNeighborY="-31864">
        <dgm:presLayoutVars>
          <dgm:chPref val="3"/>
        </dgm:presLayoutVars>
      </dgm:prSet>
      <dgm:spPr/>
      <dgm:t>
        <a:bodyPr/>
        <a:lstStyle/>
        <a:p>
          <a:endParaRPr lang="en-US"/>
        </a:p>
      </dgm:t>
    </dgm:pt>
    <dgm:pt modelId="{EA70C8FE-3023-4D6F-A6EB-CEA81524B703}" type="pres">
      <dgm:prSet presAssocID="{28BA4437-6BCA-405A-9E27-BEF09C7C0EEC}" presName="level3hierChild" presStyleCnt="0"/>
      <dgm:spPr/>
    </dgm:pt>
    <dgm:pt modelId="{9514F68A-AA67-4978-BED1-9023307AF6F6}" type="pres">
      <dgm:prSet presAssocID="{05C24275-6211-4E0F-816D-C064A61085B0}" presName="conn2-1" presStyleLbl="parChTrans1D3" presStyleIdx="0" presStyleCnt="4"/>
      <dgm:spPr/>
      <dgm:t>
        <a:bodyPr/>
        <a:lstStyle/>
        <a:p>
          <a:endParaRPr lang="en-US"/>
        </a:p>
      </dgm:t>
    </dgm:pt>
    <dgm:pt modelId="{B4C41ED6-5D23-4D72-96EF-D5FCB1C4DC17}" type="pres">
      <dgm:prSet presAssocID="{05C24275-6211-4E0F-816D-C064A61085B0}" presName="connTx" presStyleLbl="parChTrans1D3" presStyleIdx="0" presStyleCnt="4"/>
      <dgm:spPr/>
      <dgm:t>
        <a:bodyPr/>
        <a:lstStyle/>
        <a:p>
          <a:endParaRPr lang="en-US"/>
        </a:p>
      </dgm:t>
    </dgm:pt>
    <dgm:pt modelId="{FF84CD72-D9A9-42F7-98AC-869E770CD9DC}" type="pres">
      <dgm:prSet presAssocID="{BEAD7EAF-79DE-4F39-BAC6-0E335F42796E}" presName="root2" presStyleCnt="0"/>
      <dgm:spPr/>
    </dgm:pt>
    <dgm:pt modelId="{A22E54FB-9CFB-4A26-8A55-CF070A20FD4B}" type="pres">
      <dgm:prSet presAssocID="{BEAD7EAF-79DE-4F39-BAC6-0E335F42796E}" presName="LevelTwoTextNode" presStyleLbl="node3" presStyleIdx="0" presStyleCnt="4" custScaleX="153295" custScaleY="134054" custLinFactNeighborX="-9959" custLinFactNeighborY="-30809">
        <dgm:presLayoutVars>
          <dgm:chPref val="3"/>
        </dgm:presLayoutVars>
      </dgm:prSet>
      <dgm:spPr/>
      <dgm:t>
        <a:bodyPr/>
        <a:lstStyle/>
        <a:p>
          <a:endParaRPr lang="en-US"/>
        </a:p>
      </dgm:t>
    </dgm:pt>
    <dgm:pt modelId="{C60DB3EA-0245-4BDE-8773-8B318C426C90}" type="pres">
      <dgm:prSet presAssocID="{BEAD7EAF-79DE-4F39-BAC6-0E335F42796E}" presName="level3hierChild" presStyleCnt="0"/>
      <dgm:spPr/>
    </dgm:pt>
    <dgm:pt modelId="{B2DB1380-BABE-4968-8E7D-FAC869EE3F69}" type="pres">
      <dgm:prSet presAssocID="{2880CB3E-457F-4E03-9B2C-946B4B5B045B}" presName="conn2-1" presStyleLbl="parChTrans1D2" presStyleIdx="1" presStyleCnt="4"/>
      <dgm:spPr/>
      <dgm:t>
        <a:bodyPr/>
        <a:lstStyle/>
        <a:p>
          <a:endParaRPr lang="en-US"/>
        </a:p>
      </dgm:t>
    </dgm:pt>
    <dgm:pt modelId="{F7DFE2ED-1AAC-434D-861C-2E7C3990EAD4}" type="pres">
      <dgm:prSet presAssocID="{2880CB3E-457F-4E03-9B2C-946B4B5B045B}" presName="connTx" presStyleLbl="parChTrans1D2" presStyleIdx="1" presStyleCnt="4"/>
      <dgm:spPr/>
      <dgm:t>
        <a:bodyPr/>
        <a:lstStyle/>
        <a:p>
          <a:endParaRPr lang="en-US"/>
        </a:p>
      </dgm:t>
    </dgm:pt>
    <dgm:pt modelId="{0A2D1BE0-BC8F-468F-BB27-F634EB61D337}" type="pres">
      <dgm:prSet presAssocID="{A343425C-DE65-48AB-A84A-4355B11B2D79}" presName="root2" presStyleCnt="0"/>
      <dgm:spPr/>
    </dgm:pt>
    <dgm:pt modelId="{A2DD20E5-6238-411D-BBCE-012EA9D7762A}" type="pres">
      <dgm:prSet presAssocID="{A343425C-DE65-48AB-A84A-4355B11B2D79}" presName="LevelTwoTextNode" presStyleLbl="node2" presStyleIdx="1" presStyleCnt="4" custScaleX="144501" custLinFactNeighborX="5100" custLinFactNeighborY="-27369">
        <dgm:presLayoutVars>
          <dgm:chPref val="3"/>
        </dgm:presLayoutVars>
      </dgm:prSet>
      <dgm:spPr/>
      <dgm:t>
        <a:bodyPr/>
        <a:lstStyle/>
        <a:p>
          <a:endParaRPr lang="en-US"/>
        </a:p>
      </dgm:t>
    </dgm:pt>
    <dgm:pt modelId="{B4D1CEB1-0F7E-449E-A251-832083456FD3}" type="pres">
      <dgm:prSet presAssocID="{A343425C-DE65-48AB-A84A-4355B11B2D79}" presName="level3hierChild" presStyleCnt="0"/>
      <dgm:spPr/>
    </dgm:pt>
    <dgm:pt modelId="{4BE1513C-5681-4D12-9B83-AAEACAA6D41C}" type="pres">
      <dgm:prSet presAssocID="{BBB91233-C68C-477B-88EC-1452FA63191E}" presName="conn2-1" presStyleLbl="parChTrans1D3" presStyleIdx="1" presStyleCnt="4"/>
      <dgm:spPr/>
      <dgm:t>
        <a:bodyPr/>
        <a:lstStyle/>
        <a:p>
          <a:endParaRPr lang="en-US"/>
        </a:p>
      </dgm:t>
    </dgm:pt>
    <dgm:pt modelId="{79B00B08-50D7-4113-957F-A46363664A74}" type="pres">
      <dgm:prSet presAssocID="{BBB91233-C68C-477B-88EC-1452FA63191E}" presName="connTx" presStyleLbl="parChTrans1D3" presStyleIdx="1" presStyleCnt="4"/>
      <dgm:spPr/>
      <dgm:t>
        <a:bodyPr/>
        <a:lstStyle/>
        <a:p>
          <a:endParaRPr lang="en-US"/>
        </a:p>
      </dgm:t>
    </dgm:pt>
    <dgm:pt modelId="{E094E2AD-F6D6-4B51-8875-B1787E13F44C}" type="pres">
      <dgm:prSet presAssocID="{A1E72B0E-EA50-470F-91C4-26847CAE3155}" presName="root2" presStyleCnt="0"/>
      <dgm:spPr/>
    </dgm:pt>
    <dgm:pt modelId="{380C7C95-4A03-40BC-BEAA-5DEDFB4BBCAF}" type="pres">
      <dgm:prSet presAssocID="{A1E72B0E-EA50-470F-91C4-26847CAE3155}" presName="LevelTwoTextNode" presStyleLbl="node3" presStyleIdx="1" presStyleCnt="4" custScaleX="147204" custLinFactNeighborX="-11688" custLinFactNeighborY="-28126">
        <dgm:presLayoutVars>
          <dgm:chPref val="3"/>
        </dgm:presLayoutVars>
      </dgm:prSet>
      <dgm:spPr/>
      <dgm:t>
        <a:bodyPr/>
        <a:lstStyle/>
        <a:p>
          <a:endParaRPr lang="en-US"/>
        </a:p>
      </dgm:t>
    </dgm:pt>
    <dgm:pt modelId="{094B7B66-876C-43E1-8087-A437133DF178}" type="pres">
      <dgm:prSet presAssocID="{A1E72B0E-EA50-470F-91C4-26847CAE3155}" presName="level3hierChild" presStyleCnt="0"/>
      <dgm:spPr/>
    </dgm:pt>
    <dgm:pt modelId="{BA6C9109-8D23-4F04-94E8-9E329DC66987}" type="pres">
      <dgm:prSet presAssocID="{8A23FF91-04D5-492A-98D7-68D3CF1D29FA}" presName="conn2-1" presStyleLbl="parChTrans1D2" presStyleIdx="2" presStyleCnt="4"/>
      <dgm:spPr/>
      <dgm:t>
        <a:bodyPr/>
        <a:lstStyle/>
        <a:p>
          <a:endParaRPr lang="en-US"/>
        </a:p>
      </dgm:t>
    </dgm:pt>
    <dgm:pt modelId="{125255DF-C807-472D-B710-1D999D719A73}" type="pres">
      <dgm:prSet presAssocID="{8A23FF91-04D5-492A-98D7-68D3CF1D29FA}" presName="connTx" presStyleLbl="parChTrans1D2" presStyleIdx="2" presStyleCnt="4"/>
      <dgm:spPr/>
      <dgm:t>
        <a:bodyPr/>
        <a:lstStyle/>
        <a:p>
          <a:endParaRPr lang="en-US"/>
        </a:p>
      </dgm:t>
    </dgm:pt>
    <dgm:pt modelId="{8D2A4056-6451-4F19-8B75-67CA9E07791A}" type="pres">
      <dgm:prSet presAssocID="{F5DC577C-9FA2-464F-99F8-C5EAA4BD8BE5}" presName="root2" presStyleCnt="0"/>
      <dgm:spPr/>
    </dgm:pt>
    <dgm:pt modelId="{FF5A11CC-F4F5-45E5-8562-9413035D7DD0}" type="pres">
      <dgm:prSet presAssocID="{F5DC577C-9FA2-464F-99F8-C5EAA4BD8BE5}" presName="LevelTwoTextNode" presStyleLbl="node2" presStyleIdx="2" presStyleCnt="4" custScaleX="144501" custScaleY="122541" custLinFactNeighborX="5100" custLinFactNeighborY="-16110">
        <dgm:presLayoutVars>
          <dgm:chPref val="3"/>
        </dgm:presLayoutVars>
      </dgm:prSet>
      <dgm:spPr/>
      <dgm:t>
        <a:bodyPr/>
        <a:lstStyle/>
        <a:p>
          <a:endParaRPr lang="en-US"/>
        </a:p>
      </dgm:t>
    </dgm:pt>
    <dgm:pt modelId="{9C1AFD58-7CFC-4677-A1DB-B613567D950B}" type="pres">
      <dgm:prSet presAssocID="{F5DC577C-9FA2-464F-99F8-C5EAA4BD8BE5}" presName="level3hierChild" presStyleCnt="0"/>
      <dgm:spPr/>
    </dgm:pt>
    <dgm:pt modelId="{3F82BF25-9FCE-4D90-B8FD-FD3A6B03EDDB}" type="pres">
      <dgm:prSet presAssocID="{B8D32D4A-97AA-4289-98ED-A02DFA52FBFE}" presName="conn2-1" presStyleLbl="parChTrans1D3" presStyleIdx="2" presStyleCnt="4"/>
      <dgm:spPr/>
      <dgm:t>
        <a:bodyPr/>
        <a:lstStyle/>
        <a:p>
          <a:endParaRPr lang="en-US"/>
        </a:p>
      </dgm:t>
    </dgm:pt>
    <dgm:pt modelId="{09B135D7-3FEC-4385-B074-0B170B9E5EB4}" type="pres">
      <dgm:prSet presAssocID="{B8D32D4A-97AA-4289-98ED-A02DFA52FBFE}" presName="connTx" presStyleLbl="parChTrans1D3" presStyleIdx="2" presStyleCnt="4"/>
      <dgm:spPr/>
      <dgm:t>
        <a:bodyPr/>
        <a:lstStyle/>
        <a:p>
          <a:endParaRPr lang="en-US"/>
        </a:p>
      </dgm:t>
    </dgm:pt>
    <dgm:pt modelId="{9CDF0399-56CF-4147-8435-3B86DC170321}" type="pres">
      <dgm:prSet presAssocID="{BBD81B13-698D-4B1F-82C1-5C317848984C}" presName="root2" presStyleCnt="0"/>
      <dgm:spPr/>
    </dgm:pt>
    <dgm:pt modelId="{3B757687-008F-4F25-80F0-47CE8DE3FE4B}" type="pres">
      <dgm:prSet presAssocID="{BBD81B13-698D-4B1F-82C1-5C317848984C}" presName="LevelTwoTextNode" presStyleLbl="node3" presStyleIdx="2" presStyleCnt="4" custScaleX="142296" custScaleY="125593" custLinFactNeighborX="-7695" custLinFactNeighborY="-15347">
        <dgm:presLayoutVars>
          <dgm:chPref val="3"/>
        </dgm:presLayoutVars>
      </dgm:prSet>
      <dgm:spPr/>
      <dgm:t>
        <a:bodyPr/>
        <a:lstStyle/>
        <a:p>
          <a:endParaRPr lang="en-US"/>
        </a:p>
      </dgm:t>
    </dgm:pt>
    <dgm:pt modelId="{3D4C840E-E811-4AF2-B5A5-196B34705CDF}" type="pres">
      <dgm:prSet presAssocID="{BBD81B13-698D-4B1F-82C1-5C317848984C}" presName="level3hierChild" presStyleCnt="0"/>
      <dgm:spPr/>
    </dgm:pt>
    <dgm:pt modelId="{85C986C9-2C56-457B-8046-B8FE0D13EADF}" type="pres">
      <dgm:prSet presAssocID="{B531754A-6959-4C41-886C-E6BB43C81F9B}" presName="conn2-1" presStyleLbl="parChTrans1D2" presStyleIdx="3" presStyleCnt="4"/>
      <dgm:spPr/>
      <dgm:t>
        <a:bodyPr/>
        <a:lstStyle/>
        <a:p>
          <a:endParaRPr lang="it-IT"/>
        </a:p>
      </dgm:t>
    </dgm:pt>
    <dgm:pt modelId="{3D808D16-D53A-46E2-81E4-270F0FB68FA0}" type="pres">
      <dgm:prSet presAssocID="{B531754A-6959-4C41-886C-E6BB43C81F9B}" presName="connTx" presStyleLbl="parChTrans1D2" presStyleIdx="3" presStyleCnt="4"/>
      <dgm:spPr/>
      <dgm:t>
        <a:bodyPr/>
        <a:lstStyle/>
        <a:p>
          <a:endParaRPr lang="it-IT"/>
        </a:p>
      </dgm:t>
    </dgm:pt>
    <dgm:pt modelId="{6B68F456-D89E-4C4C-A191-34CE66A2447A}" type="pres">
      <dgm:prSet presAssocID="{DCDDC7DB-4F09-4EDE-989D-7051D9DFC1E4}" presName="root2" presStyleCnt="0"/>
      <dgm:spPr/>
    </dgm:pt>
    <dgm:pt modelId="{637D91EC-3FB3-4145-AE44-343A860FFCA4}" type="pres">
      <dgm:prSet presAssocID="{DCDDC7DB-4F09-4EDE-989D-7051D9DFC1E4}" presName="LevelTwoTextNode" presStyleLbl="node2" presStyleIdx="3" presStyleCnt="4" custScaleX="141806" custLinFactNeighborX="5100" custLinFactNeighborY="4553">
        <dgm:presLayoutVars>
          <dgm:chPref val="3"/>
        </dgm:presLayoutVars>
      </dgm:prSet>
      <dgm:spPr/>
      <dgm:t>
        <a:bodyPr/>
        <a:lstStyle/>
        <a:p>
          <a:endParaRPr lang="it-IT"/>
        </a:p>
      </dgm:t>
    </dgm:pt>
    <dgm:pt modelId="{D6C2ADBF-874C-479C-B0FC-B60ABBEB94D9}" type="pres">
      <dgm:prSet presAssocID="{DCDDC7DB-4F09-4EDE-989D-7051D9DFC1E4}" presName="level3hierChild" presStyleCnt="0"/>
      <dgm:spPr/>
    </dgm:pt>
    <dgm:pt modelId="{64341D90-4878-428D-818E-0485B257BC9E}" type="pres">
      <dgm:prSet presAssocID="{392DAEB9-DC4A-4C73-BCCD-73F8F1648FE0}" presName="conn2-1" presStyleLbl="parChTrans1D3" presStyleIdx="3" presStyleCnt="4"/>
      <dgm:spPr/>
      <dgm:t>
        <a:bodyPr/>
        <a:lstStyle/>
        <a:p>
          <a:endParaRPr lang="it-IT"/>
        </a:p>
      </dgm:t>
    </dgm:pt>
    <dgm:pt modelId="{20FD1F70-62B8-4C6D-90D3-DCC639793D6A}" type="pres">
      <dgm:prSet presAssocID="{392DAEB9-DC4A-4C73-BCCD-73F8F1648FE0}" presName="connTx" presStyleLbl="parChTrans1D3" presStyleIdx="3" presStyleCnt="4"/>
      <dgm:spPr/>
      <dgm:t>
        <a:bodyPr/>
        <a:lstStyle/>
        <a:p>
          <a:endParaRPr lang="it-IT"/>
        </a:p>
      </dgm:t>
    </dgm:pt>
    <dgm:pt modelId="{FB4BA302-2C75-4D65-9808-DF050E21A1FC}" type="pres">
      <dgm:prSet presAssocID="{A22DCBEC-294A-43F4-A2EB-FA7F6257E9B6}" presName="root2" presStyleCnt="0"/>
      <dgm:spPr/>
    </dgm:pt>
    <dgm:pt modelId="{41CD81B4-522F-45BE-AC2C-9DF8849B52D7}" type="pres">
      <dgm:prSet presAssocID="{A22DCBEC-294A-43F4-A2EB-FA7F6257E9B6}" presName="LevelTwoTextNode" presStyleLbl="node3" presStyleIdx="3" presStyleCnt="4" custScaleX="139294" custLinFactNeighborX="-5000" custLinFactNeighborY="4546">
        <dgm:presLayoutVars>
          <dgm:chPref val="3"/>
        </dgm:presLayoutVars>
      </dgm:prSet>
      <dgm:spPr/>
      <dgm:t>
        <a:bodyPr/>
        <a:lstStyle/>
        <a:p>
          <a:endParaRPr lang="it-IT"/>
        </a:p>
      </dgm:t>
    </dgm:pt>
    <dgm:pt modelId="{B4F7C70A-51D9-4B34-A5F6-82E1A3515997}" type="pres">
      <dgm:prSet presAssocID="{A22DCBEC-294A-43F4-A2EB-FA7F6257E9B6}" presName="level3hierChild" presStyleCnt="0"/>
      <dgm:spPr/>
    </dgm:pt>
  </dgm:ptLst>
  <dgm:cxnLst>
    <dgm:cxn modelId="{6020AF87-AA46-425B-ABDF-30827301849C}" type="presOf" srcId="{8A23FF91-04D5-492A-98D7-68D3CF1D29FA}" destId="{125255DF-C807-472D-B710-1D999D719A73}" srcOrd="1" destOrd="0" presId="urn:microsoft.com/office/officeart/2005/8/layout/hierarchy2"/>
    <dgm:cxn modelId="{874F310E-D783-4AAC-966E-362F7DB771FE}" type="presOf" srcId="{E47BCBF0-ED14-417C-9401-292081E96BE2}" destId="{C1224F9A-E9F7-47E6-81EE-2E3688091BD7}" srcOrd="0" destOrd="0" presId="urn:microsoft.com/office/officeart/2005/8/layout/hierarchy2"/>
    <dgm:cxn modelId="{900FAC34-806C-4D71-B67F-7D435F0C0FA3}" type="presOf" srcId="{05C24275-6211-4E0F-816D-C064A61085B0}" destId="{B4C41ED6-5D23-4D72-96EF-D5FCB1C4DC17}" srcOrd="1" destOrd="0" presId="urn:microsoft.com/office/officeart/2005/8/layout/hierarchy2"/>
    <dgm:cxn modelId="{87C9B1E7-6047-4275-9DB3-C0A777D36378}" type="presOf" srcId="{BEAD7EAF-79DE-4F39-BAC6-0E335F42796E}" destId="{A22E54FB-9CFB-4A26-8A55-CF070A20FD4B}" srcOrd="0" destOrd="0" presId="urn:microsoft.com/office/officeart/2005/8/layout/hierarchy2"/>
    <dgm:cxn modelId="{9C02C297-9DA5-4263-840B-99B7C6967C1E}" type="presOf" srcId="{A343425C-DE65-48AB-A84A-4355B11B2D79}" destId="{A2DD20E5-6238-411D-BBCE-012EA9D7762A}" srcOrd="0" destOrd="0" presId="urn:microsoft.com/office/officeart/2005/8/layout/hierarchy2"/>
    <dgm:cxn modelId="{D19E2513-3A65-4FFF-83C4-BAE138C5DC38}" type="presOf" srcId="{A22DCBEC-294A-43F4-A2EB-FA7F6257E9B6}" destId="{41CD81B4-522F-45BE-AC2C-9DF8849B52D7}" srcOrd="0" destOrd="0" presId="urn:microsoft.com/office/officeart/2005/8/layout/hierarchy2"/>
    <dgm:cxn modelId="{2EFEE212-B05C-495D-8F53-0DD9F3BFF4B7}" srcId="{0323AAEA-C7DA-42B1-9872-35F40E681194}" destId="{F5DC577C-9FA2-464F-99F8-C5EAA4BD8BE5}" srcOrd="2" destOrd="0" parTransId="{8A23FF91-04D5-492A-98D7-68D3CF1D29FA}" sibTransId="{6E9A9AD9-EE32-44B3-AC26-8FA1EA0CEBA2}"/>
    <dgm:cxn modelId="{7592C606-8AB5-477E-8CAC-20EEAC049AB0}" type="presOf" srcId="{2880CB3E-457F-4E03-9B2C-946B4B5B045B}" destId="{B2DB1380-BABE-4968-8E7D-FAC869EE3F69}" srcOrd="0" destOrd="0" presId="urn:microsoft.com/office/officeart/2005/8/layout/hierarchy2"/>
    <dgm:cxn modelId="{F328650E-E0C7-41BC-B45D-ADF9B7490EEA}" type="presOf" srcId="{A1E72B0E-EA50-470F-91C4-26847CAE3155}" destId="{380C7C95-4A03-40BC-BEAA-5DEDFB4BBCAF}" srcOrd="0" destOrd="0" presId="urn:microsoft.com/office/officeart/2005/8/layout/hierarchy2"/>
    <dgm:cxn modelId="{F8507C3D-363B-44F0-A40D-93710C09A5A3}" type="presOf" srcId="{B531754A-6959-4C41-886C-E6BB43C81F9B}" destId="{3D808D16-D53A-46E2-81E4-270F0FB68FA0}" srcOrd="1" destOrd="0" presId="urn:microsoft.com/office/officeart/2005/8/layout/hierarchy2"/>
    <dgm:cxn modelId="{AAA79FEF-EB8B-40BF-9FDE-391BE419128B}" type="presOf" srcId="{BBB91233-C68C-477B-88EC-1452FA63191E}" destId="{4BE1513C-5681-4D12-9B83-AAEACAA6D41C}" srcOrd="0" destOrd="0" presId="urn:microsoft.com/office/officeart/2005/8/layout/hierarchy2"/>
    <dgm:cxn modelId="{501BB3EE-8EAC-4D1D-81E6-1D7A987BB34E}" type="presOf" srcId="{8A23FF91-04D5-492A-98D7-68D3CF1D29FA}" destId="{BA6C9109-8D23-4F04-94E8-9E329DC66987}" srcOrd="0" destOrd="0" presId="urn:microsoft.com/office/officeart/2005/8/layout/hierarchy2"/>
    <dgm:cxn modelId="{C64BE6B7-93C2-46B0-9E88-7D611CF601ED}" type="presOf" srcId="{B8D32D4A-97AA-4289-98ED-A02DFA52FBFE}" destId="{09B135D7-3FEC-4385-B074-0B170B9E5EB4}" srcOrd="1" destOrd="0" presId="urn:microsoft.com/office/officeart/2005/8/layout/hierarchy2"/>
    <dgm:cxn modelId="{8086B90D-70B7-4BD8-B0C2-EBBF759EAE10}" type="presOf" srcId="{DCDDC7DB-4F09-4EDE-989D-7051D9DFC1E4}" destId="{637D91EC-3FB3-4145-AE44-343A860FFCA4}" srcOrd="0" destOrd="0" presId="urn:microsoft.com/office/officeart/2005/8/layout/hierarchy2"/>
    <dgm:cxn modelId="{C50B3EA3-01B4-46D7-8C89-15CC8DD5663A}" type="presOf" srcId="{28BA4437-6BCA-405A-9E27-BEF09C7C0EEC}" destId="{86756469-4FCB-467C-A28C-C1E516ED1199}" srcOrd="0" destOrd="0" presId="urn:microsoft.com/office/officeart/2005/8/layout/hierarchy2"/>
    <dgm:cxn modelId="{F15DB6BE-8D76-4914-A9F5-68762AAD6177}" srcId="{0323AAEA-C7DA-42B1-9872-35F40E681194}" destId="{28BA4437-6BCA-405A-9E27-BEF09C7C0EEC}" srcOrd="0" destOrd="0" parTransId="{E47BCBF0-ED14-417C-9401-292081E96BE2}" sibTransId="{0976F764-F1B7-4886-9DEC-F033E040ED2D}"/>
    <dgm:cxn modelId="{F275C07A-A7D7-4933-A62A-1FED77F0ED93}" type="presOf" srcId="{0323AAEA-C7DA-42B1-9872-35F40E681194}" destId="{922BD089-0F1F-496B-BADF-B53D7B073D76}" srcOrd="0" destOrd="0" presId="urn:microsoft.com/office/officeart/2005/8/layout/hierarchy2"/>
    <dgm:cxn modelId="{FD2C8AF3-4F92-41A6-8A00-6B31361AA33F}" type="presOf" srcId="{AD85CB93-1505-42DE-9EEC-1D39177777FD}" destId="{D2DA141E-33FE-44DF-BF39-9113998B5369}" srcOrd="0" destOrd="0" presId="urn:microsoft.com/office/officeart/2005/8/layout/hierarchy2"/>
    <dgm:cxn modelId="{AFC91199-F343-4F7B-B2B8-9D871005F773}" type="presOf" srcId="{392DAEB9-DC4A-4C73-BCCD-73F8F1648FE0}" destId="{64341D90-4878-428D-818E-0485B257BC9E}" srcOrd="0" destOrd="0" presId="urn:microsoft.com/office/officeart/2005/8/layout/hierarchy2"/>
    <dgm:cxn modelId="{2C79BF75-58A2-4043-8804-FEC204C30F86}" type="presOf" srcId="{2880CB3E-457F-4E03-9B2C-946B4B5B045B}" destId="{F7DFE2ED-1AAC-434D-861C-2E7C3990EAD4}" srcOrd="1" destOrd="0" presId="urn:microsoft.com/office/officeart/2005/8/layout/hierarchy2"/>
    <dgm:cxn modelId="{CEE7921E-400A-441E-BC73-ACE87637BC1A}" srcId="{0323AAEA-C7DA-42B1-9872-35F40E681194}" destId="{DCDDC7DB-4F09-4EDE-989D-7051D9DFC1E4}" srcOrd="3" destOrd="0" parTransId="{B531754A-6959-4C41-886C-E6BB43C81F9B}" sibTransId="{CED1E405-693F-4A18-898A-56A415522CAF}"/>
    <dgm:cxn modelId="{80BD8846-F72E-4AC4-9BD7-9918E97B0539}" type="presOf" srcId="{B8D32D4A-97AA-4289-98ED-A02DFA52FBFE}" destId="{3F82BF25-9FCE-4D90-B8FD-FD3A6B03EDDB}" srcOrd="0" destOrd="0" presId="urn:microsoft.com/office/officeart/2005/8/layout/hierarchy2"/>
    <dgm:cxn modelId="{9CB045C0-1764-46B8-97A3-1C2EA8AB8831}" type="presOf" srcId="{BBD81B13-698D-4B1F-82C1-5C317848984C}" destId="{3B757687-008F-4F25-80F0-47CE8DE3FE4B}" srcOrd="0" destOrd="0" presId="urn:microsoft.com/office/officeart/2005/8/layout/hierarchy2"/>
    <dgm:cxn modelId="{AA5DF230-CF7A-4798-AB62-E628EACDE301}" type="presOf" srcId="{392DAEB9-DC4A-4C73-BCCD-73F8F1648FE0}" destId="{20FD1F70-62B8-4C6D-90D3-DCC639793D6A}" srcOrd="1" destOrd="0" presId="urn:microsoft.com/office/officeart/2005/8/layout/hierarchy2"/>
    <dgm:cxn modelId="{57466722-6D35-4279-A245-1A7D03B6BC29}" type="presOf" srcId="{E47BCBF0-ED14-417C-9401-292081E96BE2}" destId="{E52AFC5E-C25C-4E46-A7F8-6461A4335B14}" srcOrd="1" destOrd="0" presId="urn:microsoft.com/office/officeart/2005/8/layout/hierarchy2"/>
    <dgm:cxn modelId="{39FB50CA-0613-4072-919F-76F51876F2A4}" srcId="{0323AAEA-C7DA-42B1-9872-35F40E681194}" destId="{A343425C-DE65-48AB-A84A-4355B11B2D79}" srcOrd="1" destOrd="0" parTransId="{2880CB3E-457F-4E03-9B2C-946B4B5B045B}" sibTransId="{E4E87373-2300-4AB6-A92A-D13CE6C2EAD8}"/>
    <dgm:cxn modelId="{CCC79309-564D-4A58-9CA8-C85CF4946E92}" srcId="{AD85CB93-1505-42DE-9EEC-1D39177777FD}" destId="{0323AAEA-C7DA-42B1-9872-35F40E681194}" srcOrd="0" destOrd="0" parTransId="{8173E1A5-5E20-4ABF-8D59-A975B52C21EC}" sibTransId="{AB81416B-5233-4848-BB06-0C572914278F}"/>
    <dgm:cxn modelId="{1B1E1DC5-7ECA-4DB4-ADCA-F4E165A69836}" type="presOf" srcId="{05C24275-6211-4E0F-816D-C064A61085B0}" destId="{9514F68A-AA67-4978-BED1-9023307AF6F6}" srcOrd="0" destOrd="0" presId="urn:microsoft.com/office/officeart/2005/8/layout/hierarchy2"/>
    <dgm:cxn modelId="{62E67D05-68C5-420B-94FD-09F29DED4D6A}" srcId="{28BA4437-6BCA-405A-9E27-BEF09C7C0EEC}" destId="{BEAD7EAF-79DE-4F39-BAC6-0E335F42796E}" srcOrd="0" destOrd="0" parTransId="{05C24275-6211-4E0F-816D-C064A61085B0}" sibTransId="{4A714E19-9780-4EE8-982F-4B9A1895C4B6}"/>
    <dgm:cxn modelId="{0B7EF32A-E99E-46C5-9EC8-E82DDC5C256B}" srcId="{DCDDC7DB-4F09-4EDE-989D-7051D9DFC1E4}" destId="{A22DCBEC-294A-43F4-A2EB-FA7F6257E9B6}" srcOrd="0" destOrd="0" parTransId="{392DAEB9-DC4A-4C73-BCCD-73F8F1648FE0}" sibTransId="{B504C53E-60DD-492C-9420-9D7F3F427FA2}"/>
    <dgm:cxn modelId="{DD744605-B936-4EC4-97A3-7468907D7013}" srcId="{A343425C-DE65-48AB-A84A-4355B11B2D79}" destId="{A1E72B0E-EA50-470F-91C4-26847CAE3155}" srcOrd="0" destOrd="0" parTransId="{BBB91233-C68C-477B-88EC-1452FA63191E}" sibTransId="{7BD5E916-0293-49A7-AC9A-910002A5DE31}"/>
    <dgm:cxn modelId="{609D86B2-3948-4DE4-B4D4-F11CB58DB002}" type="presOf" srcId="{F5DC577C-9FA2-464F-99F8-C5EAA4BD8BE5}" destId="{FF5A11CC-F4F5-45E5-8562-9413035D7DD0}" srcOrd="0" destOrd="0" presId="urn:microsoft.com/office/officeart/2005/8/layout/hierarchy2"/>
    <dgm:cxn modelId="{C7BACFC1-4F28-448F-85EC-3E99096FFB28}" type="presOf" srcId="{BBB91233-C68C-477B-88EC-1452FA63191E}" destId="{79B00B08-50D7-4113-957F-A46363664A74}" srcOrd="1" destOrd="0" presId="urn:microsoft.com/office/officeart/2005/8/layout/hierarchy2"/>
    <dgm:cxn modelId="{DA784580-B6CE-4181-AC77-B9D636C96550}" srcId="{F5DC577C-9FA2-464F-99F8-C5EAA4BD8BE5}" destId="{BBD81B13-698D-4B1F-82C1-5C317848984C}" srcOrd="0" destOrd="0" parTransId="{B8D32D4A-97AA-4289-98ED-A02DFA52FBFE}" sibTransId="{0783D108-8519-4EDF-A08E-A0FDA2627B73}"/>
    <dgm:cxn modelId="{C7B39B4F-E32B-4EF0-BB07-919CF8D2DB86}" type="presOf" srcId="{B531754A-6959-4C41-886C-E6BB43C81F9B}" destId="{85C986C9-2C56-457B-8046-B8FE0D13EADF}" srcOrd="0" destOrd="0" presId="urn:microsoft.com/office/officeart/2005/8/layout/hierarchy2"/>
    <dgm:cxn modelId="{ACBC10B3-AD3C-4E19-B215-81FEF288F184}" type="presParOf" srcId="{D2DA141E-33FE-44DF-BF39-9113998B5369}" destId="{F535560D-5974-4814-BC95-AEA81AFCBB2E}" srcOrd="0" destOrd="0" presId="urn:microsoft.com/office/officeart/2005/8/layout/hierarchy2"/>
    <dgm:cxn modelId="{D34DFAF6-B99D-4D3C-8BF7-C3AFDDC749FF}" type="presParOf" srcId="{F535560D-5974-4814-BC95-AEA81AFCBB2E}" destId="{922BD089-0F1F-496B-BADF-B53D7B073D76}" srcOrd="0" destOrd="0" presId="urn:microsoft.com/office/officeart/2005/8/layout/hierarchy2"/>
    <dgm:cxn modelId="{CBC6BF27-D731-4DA1-82DF-AD2F3EA20AE3}" type="presParOf" srcId="{F535560D-5974-4814-BC95-AEA81AFCBB2E}" destId="{81500A8E-9561-45F0-A226-3F5695F3E71E}" srcOrd="1" destOrd="0" presId="urn:microsoft.com/office/officeart/2005/8/layout/hierarchy2"/>
    <dgm:cxn modelId="{6A171EAD-FBD2-488B-BA48-6CF4A0D8C523}" type="presParOf" srcId="{81500A8E-9561-45F0-A226-3F5695F3E71E}" destId="{C1224F9A-E9F7-47E6-81EE-2E3688091BD7}" srcOrd="0" destOrd="0" presId="urn:microsoft.com/office/officeart/2005/8/layout/hierarchy2"/>
    <dgm:cxn modelId="{9B4F1592-7DF6-42B6-BE9E-45471DBF3D1D}" type="presParOf" srcId="{C1224F9A-E9F7-47E6-81EE-2E3688091BD7}" destId="{E52AFC5E-C25C-4E46-A7F8-6461A4335B14}" srcOrd="0" destOrd="0" presId="urn:microsoft.com/office/officeart/2005/8/layout/hierarchy2"/>
    <dgm:cxn modelId="{0180DA72-20E5-4534-B727-BB0390EDC460}" type="presParOf" srcId="{81500A8E-9561-45F0-A226-3F5695F3E71E}" destId="{1057497C-3CAC-4CE9-9E1A-0D432279D532}" srcOrd="1" destOrd="0" presId="urn:microsoft.com/office/officeart/2005/8/layout/hierarchy2"/>
    <dgm:cxn modelId="{1A7DBD9D-0F4B-47EA-8E93-E43750CAC5C0}" type="presParOf" srcId="{1057497C-3CAC-4CE9-9E1A-0D432279D532}" destId="{86756469-4FCB-467C-A28C-C1E516ED1199}" srcOrd="0" destOrd="0" presId="urn:microsoft.com/office/officeart/2005/8/layout/hierarchy2"/>
    <dgm:cxn modelId="{1B1280ED-060A-4498-89E4-FC3082C404A2}" type="presParOf" srcId="{1057497C-3CAC-4CE9-9E1A-0D432279D532}" destId="{EA70C8FE-3023-4D6F-A6EB-CEA81524B703}" srcOrd="1" destOrd="0" presId="urn:microsoft.com/office/officeart/2005/8/layout/hierarchy2"/>
    <dgm:cxn modelId="{8D3AD786-004B-4BAB-A611-81159FA0E4A6}" type="presParOf" srcId="{EA70C8FE-3023-4D6F-A6EB-CEA81524B703}" destId="{9514F68A-AA67-4978-BED1-9023307AF6F6}" srcOrd="0" destOrd="0" presId="urn:microsoft.com/office/officeart/2005/8/layout/hierarchy2"/>
    <dgm:cxn modelId="{28449DF9-0F6B-438A-BCA7-A89008416DF3}" type="presParOf" srcId="{9514F68A-AA67-4978-BED1-9023307AF6F6}" destId="{B4C41ED6-5D23-4D72-96EF-D5FCB1C4DC17}" srcOrd="0" destOrd="0" presId="urn:microsoft.com/office/officeart/2005/8/layout/hierarchy2"/>
    <dgm:cxn modelId="{341F8D60-D7C8-4AEA-9732-112478E021BB}" type="presParOf" srcId="{EA70C8FE-3023-4D6F-A6EB-CEA81524B703}" destId="{FF84CD72-D9A9-42F7-98AC-869E770CD9DC}" srcOrd="1" destOrd="0" presId="urn:microsoft.com/office/officeart/2005/8/layout/hierarchy2"/>
    <dgm:cxn modelId="{59B4F367-7D5C-4CAF-9FB4-31DB7384F0F2}" type="presParOf" srcId="{FF84CD72-D9A9-42F7-98AC-869E770CD9DC}" destId="{A22E54FB-9CFB-4A26-8A55-CF070A20FD4B}" srcOrd="0" destOrd="0" presId="urn:microsoft.com/office/officeart/2005/8/layout/hierarchy2"/>
    <dgm:cxn modelId="{982D3077-E355-4575-AAFE-FBD350703581}" type="presParOf" srcId="{FF84CD72-D9A9-42F7-98AC-869E770CD9DC}" destId="{C60DB3EA-0245-4BDE-8773-8B318C426C90}" srcOrd="1" destOrd="0" presId="urn:microsoft.com/office/officeart/2005/8/layout/hierarchy2"/>
    <dgm:cxn modelId="{CC727C3F-88A2-4CF6-A196-364742A07D7A}" type="presParOf" srcId="{81500A8E-9561-45F0-A226-3F5695F3E71E}" destId="{B2DB1380-BABE-4968-8E7D-FAC869EE3F69}" srcOrd="2" destOrd="0" presId="urn:microsoft.com/office/officeart/2005/8/layout/hierarchy2"/>
    <dgm:cxn modelId="{3AEEFF5C-8EC3-4B69-A5C5-429C02056A3C}" type="presParOf" srcId="{B2DB1380-BABE-4968-8E7D-FAC869EE3F69}" destId="{F7DFE2ED-1AAC-434D-861C-2E7C3990EAD4}" srcOrd="0" destOrd="0" presId="urn:microsoft.com/office/officeart/2005/8/layout/hierarchy2"/>
    <dgm:cxn modelId="{90A37B91-20DF-4815-BAC0-B7EE0FBB9AA5}" type="presParOf" srcId="{81500A8E-9561-45F0-A226-3F5695F3E71E}" destId="{0A2D1BE0-BC8F-468F-BB27-F634EB61D337}" srcOrd="3" destOrd="0" presId="urn:microsoft.com/office/officeart/2005/8/layout/hierarchy2"/>
    <dgm:cxn modelId="{79180BAD-AD9E-475F-9815-7349A48A10EE}" type="presParOf" srcId="{0A2D1BE0-BC8F-468F-BB27-F634EB61D337}" destId="{A2DD20E5-6238-411D-BBCE-012EA9D7762A}" srcOrd="0" destOrd="0" presId="urn:microsoft.com/office/officeart/2005/8/layout/hierarchy2"/>
    <dgm:cxn modelId="{EAFA294D-91BE-4670-B774-2BFEC0E7326C}" type="presParOf" srcId="{0A2D1BE0-BC8F-468F-BB27-F634EB61D337}" destId="{B4D1CEB1-0F7E-449E-A251-832083456FD3}" srcOrd="1" destOrd="0" presId="urn:microsoft.com/office/officeart/2005/8/layout/hierarchy2"/>
    <dgm:cxn modelId="{FDE5206C-1457-4913-B05D-75E0BFB31EBF}" type="presParOf" srcId="{B4D1CEB1-0F7E-449E-A251-832083456FD3}" destId="{4BE1513C-5681-4D12-9B83-AAEACAA6D41C}" srcOrd="0" destOrd="0" presId="urn:microsoft.com/office/officeart/2005/8/layout/hierarchy2"/>
    <dgm:cxn modelId="{464F16D0-24F6-478C-8CA1-EEB85C486C6E}" type="presParOf" srcId="{4BE1513C-5681-4D12-9B83-AAEACAA6D41C}" destId="{79B00B08-50D7-4113-957F-A46363664A74}" srcOrd="0" destOrd="0" presId="urn:microsoft.com/office/officeart/2005/8/layout/hierarchy2"/>
    <dgm:cxn modelId="{F4F54740-5CA5-4BB6-A252-6D2439674ACB}" type="presParOf" srcId="{B4D1CEB1-0F7E-449E-A251-832083456FD3}" destId="{E094E2AD-F6D6-4B51-8875-B1787E13F44C}" srcOrd="1" destOrd="0" presId="urn:microsoft.com/office/officeart/2005/8/layout/hierarchy2"/>
    <dgm:cxn modelId="{C9FF18EC-2E30-4ABA-8A0B-3DDE341F8D00}" type="presParOf" srcId="{E094E2AD-F6D6-4B51-8875-B1787E13F44C}" destId="{380C7C95-4A03-40BC-BEAA-5DEDFB4BBCAF}" srcOrd="0" destOrd="0" presId="urn:microsoft.com/office/officeart/2005/8/layout/hierarchy2"/>
    <dgm:cxn modelId="{33230FAD-3FE0-4969-AF65-2A1E6C3BD8B0}" type="presParOf" srcId="{E094E2AD-F6D6-4B51-8875-B1787E13F44C}" destId="{094B7B66-876C-43E1-8087-A437133DF178}" srcOrd="1" destOrd="0" presId="urn:microsoft.com/office/officeart/2005/8/layout/hierarchy2"/>
    <dgm:cxn modelId="{BF296EEB-03B8-49BB-A5E4-F78959DCDFF6}" type="presParOf" srcId="{81500A8E-9561-45F0-A226-3F5695F3E71E}" destId="{BA6C9109-8D23-4F04-94E8-9E329DC66987}" srcOrd="4" destOrd="0" presId="urn:microsoft.com/office/officeart/2005/8/layout/hierarchy2"/>
    <dgm:cxn modelId="{7ED5947D-152C-4F65-B930-54DEBC1B5B20}" type="presParOf" srcId="{BA6C9109-8D23-4F04-94E8-9E329DC66987}" destId="{125255DF-C807-472D-B710-1D999D719A73}" srcOrd="0" destOrd="0" presId="urn:microsoft.com/office/officeart/2005/8/layout/hierarchy2"/>
    <dgm:cxn modelId="{E9EC21AE-57BF-4B7E-9B50-2A39E69BEBD0}" type="presParOf" srcId="{81500A8E-9561-45F0-A226-3F5695F3E71E}" destId="{8D2A4056-6451-4F19-8B75-67CA9E07791A}" srcOrd="5" destOrd="0" presId="urn:microsoft.com/office/officeart/2005/8/layout/hierarchy2"/>
    <dgm:cxn modelId="{9A9AB704-F085-4412-B8DD-303CCF1D8D3B}" type="presParOf" srcId="{8D2A4056-6451-4F19-8B75-67CA9E07791A}" destId="{FF5A11CC-F4F5-45E5-8562-9413035D7DD0}" srcOrd="0" destOrd="0" presId="urn:microsoft.com/office/officeart/2005/8/layout/hierarchy2"/>
    <dgm:cxn modelId="{0A464998-3ACA-4006-87DE-5412FCB71F47}" type="presParOf" srcId="{8D2A4056-6451-4F19-8B75-67CA9E07791A}" destId="{9C1AFD58-7CFC-4677-A1DB-B613567D950B}" srcOrd="1" destOrd="0" presId="urn:microsoft.com/office/officeart/2005/8/layout/hierarchy2"/>
    <dgm:cxn modelId="{F1B21045-648A-4EDA-AA9C-6992388C00FC}" type="presParOf" srcId="{9C1AFD58-7CFC-4677-A1DB-B613567D950B}" destId="{3F82BF25-9FCE-4D90-B8FD-FD3A6B03EDDB}" srcOrd="0" destOrd="0" presId="urn:microsoft.com/office/officeart/2005/8/layout/hierarchy2"/>
    <dgm:cxn modelId="{7798B483-C102-4F1C-8EAE-C62854D88712}" type="presParOf" srcId="{3F82BF25-9FCE-4D90-B8FD-FD3A6B03EDDB}" destId="{09B135D7-3FEC-4385-B074-0B170B9E5EB4}" srcOrd="0" destOrd="0" presId="urn:microsoft.com/office/officeart/2005/8/layout/hierarchy2"/>
    <dgm:cxn modelId="{0B1CD244-768D-447D-ABEA-57C2A79D8BFA}" type="presParOf" srcId="{9C1AFD58-7CFC-4677-A1DB-B613567D950B}" destId="{9CDF0399-56CF-4147-8435-3B86DC170321}" srcOrd="1" destOrd="0" presId="urn:microsoft.com/office/officeart/2005/8/layout/hierarchy2"/>
    <dgm:cxn modelId="{B4FAE05D-E5FE-41F5-B8EC-787569029143}" type="presParOf" srcId="{9CDF0399-56CF-4147-8435-3B86DC170321}" destId="{3B757687-008F-4F25-80F0-47CE8DE3FE4B}" srcOrd="0" destOrd="0" presId="urn:microsoft.com/office/officeart/2005/8/layout/hierarchy2"/>
    <dgm:cxn modelId="{4BB37A78-FF82-44BB-95B3-AEFF0AF75DE2}" type="presParOf" srcId="{9CDF0399-56CF-4147-8435-3B86DC170321}" destId="{3D4C840E-E811-4AF2-B5A5-196B34705CDF}" srcOrd="1" destOrd="0" presId="urn:microsoft.com/office/officeart/2005/8/layout/hierarchy2"/>
    <dgm:cxn modelId="{124B0CF4-5D46-49EE-8596-A2D37E48FBD1}" type="presParOf" srcId="{81500A8E-9561-45F0-A226-3F5695F3E71E}" destId="{85C986C9-2C56-457B-8046-B8FE0D13EADF}" srcOrd="6" destOrd="0" presId="urn:microsoft.com/office/officeart/2005/8/layout/hierarchy2"/>
    <dgm:cxn modelId="{F158C056-2D5B-4186-9D39-2D1773F2B819}" type="presParOf" srcId="{85C986C9-2C56-457B-8046-B8FE0D13EADF}" destId="{3D808D16-D53A-46E2-81E4-270F0FB68FA0}" srcOrd="0" destOrd="0" presId="urn:microsoft.com/office/officeart/2005/8/layout/hierarchy2"/>
    <dgm:cxn modelId="{D5349AE4-4FBD-4527-BD99-B7DDB8365D82}" type="presParOf" srcId="{81500A8E-9561-45F0-A226-3F5695F3E71E}" destId="{6B68F456-D89E-4C4C-A191-34CE66A2447A}" srcOrd="7" destOrd="0" presId="urn:microsoft.com/office/officeart/2005/8/layout/hierarchy2"/>
    <dgm:cxn modelId="{F01406FB-45A4-4CDA-8E62-0E12B5F5969F}" type="presParOf" srcId="{6B68F456-D89E-4C4C-A191-34CE66A2447A}" destId="{637D91EC-3FB3-4145-AE44-343A860FFCA4}" srcOrd="0" destOrd="0" presId="urn:microsoft.com/office/officeart/2005/8/layout/hierarchy2"/>
    <dgm:cxn modelId="{EE9EF433-CCDA-4E26-B5BC-8477C8E4E805}" type="presParOf" srcId="{6B68F456-D89E-4C4C-A191-34CE66A2447A}" destId="{D6C2ADBF-874C-479C-B0FC-B60ABBEB94D9}" srcOrd="1" destOrd="0" presId="urn:microsoft.com/office/officeart/2005/8/layout/hierarchy2"/>
    <dgm:cxn modelId="{343C6B93-2F3D-4BE0-88A2-5F0CF7929647}" type="presParOf" srcId="{D6C2ADBF-874C-479C-B0FC-B60ABBEB94D9}" destId="{64341D90-4878-428D-818E-0485B257BC9E}" srcOrd="0" destOrd="0" presId="urn:microsoft.com/office/officeart/2005/8/layout/hierarchy2"/>
    <dgm:cxn modelId="{8E3EEA8F-2901-4551-A04C-8EEEE8528AA1}" type="presParOf" srcId="{64341D90-4878-428D-818E-0485B257BC9E}" destId="{20FD1F70-62B8-4C6D-90D3-DCC639793D6A}" srcOrd="0" destOrd="0" presId="urn:microsoft.com/office/officeart/2005/8/layout/hierarchy2"/>
    <dgm:cxn modelId="{B175F37D-0B6A-48BC-BC86-324149F245F1}" type="presParOf" srcId="{D6C2ADBF-874C-479C-B0FC-B60ABBEB94D9}" destId="{FB4BA302-2C75-4D65-9808-DF050E21A1FC}" srcOrd="1" destOrd="0" presId="urn:microsoft.com/office/officeart/2005/8/layout/hierarchy2"/>
    <dgm:cxn modelId="{0692B341-2287-43D2-8388-03A24F096961}" type="presParOf" srcId="{FB4BA302-2C75-4D65-9808-DF050E21A1FC}" destId="{41CD81B4-522F-45BE-AC2C-9DF8849B52D7}" srcOrd="0" destOrd="0" presId="urn:microsoft.com/office/officeart/2005/8/layout/hierarchy2"/>
    <dgm:cxn modelId="{89259D21-C4F3-4727-80D5-568B737FD848}" type="presParOf" srcId="{FB4BA302-2C75-4D65-9808-DF050E21A1FC}" destId="{B4F7C70A-51D9-4B34-A5F6-82E1A3515997}" srcOrd="1" destOrd="0" presId="urn:microsoft.com/office/officeart/2005/8/layout/hierarchy2"/>
  </dgm:cxnLst>
  <dgm:bg>
    <a:solidFill>
      <a:srgbClr val="FF9999"/>
    </a:solidFill>
  </dgm:bg>
  <dgm:whole>
    <a:ln>
      <a:no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2BD089-0F1F-496B-BADF-B53D7B073D76}">
      <dsp:nvSpPr>
        <dsp:cNvPr id="0" name=""/>
        <dsp:cNvSpPr/>
      </dsp:nvSpPr>
      <dsp:spPr>
        <a:xfrm>
          <a:off x="217004" y="2055274"/>
          <a:ext cx="1970795" cy="12472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bg1"/>
              </a:solidFill>
            </a:rPr>
            <a:t>PEI -PROGETTO DI VITA</a:t>
          </a:r>
          <a:endParaRPr lang="en-US" sz="2400" kern="1200" dirty="0">
            <a:solidFill>
              <a:schemeClr val="bg1"/>
            </a:solidFill>
          </a:endParaRPr>
        </a:p>
      </dsp:txBody>
      <dsp:txXfrm>
        <a:off x="253535" y="2091805"/>
        <a:ext cx="1897733" cy="1174195"/>
      </dsp:txXfrm>
    </dsp:sp>
    <dsp:sp modelId="{C1224F9A-E9F7-47E6-81EE-2E3688091BD7}">
      <dsp:nvSpPr>
        <dsp:cNvPr id="0" name=""/>
        <dsp:cNvSpPr/>
      </dsp:nvSpPr>
      <dsp:spPr>
        <a:xfrm rot="17298599">
          <a:off x="1456687" y="1651370"/>
          <a:ext cx="2132012" cy="30995"/>
        </a:xfrm>
        <a:custGeom>
          <a:avLst/>
          <a:gdLst/>
          <a:ahLst/>
          <a:cxnLst/>
          <a:rect l="0" t="0" r="0" b="0"/>
          <a:pathLst>
            <a:path>
              <a:moveTo>
                <a:pt x="0" y="15497"/>
              </a:moveTo>
              <a:lnTo>
                <a:pt x="2132012" y="1549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a:off x="2469393" y="1613568"/>
        <a:ext cx="106600" cy="106600"/>
      </dsp:txXfrm>
    </dsp:sp>
    <dsp:sp modelId="{86756469-4FCB-467C-A28C-C1E516ED1199}">
      <dsp:nvSpPr>
        <dsp:cNvPr id="0" name=""/>
        <dsp:cNvSpPr/>
      </dsp:nvSpPr>
      <dsp:spPr>
        <a:xfrm>
          <a:off x="2857588" y="207591"/>
          <a:ext cx="2482707" cy="89448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it-IT" sz="2000" kern="1200" noProof="0" dirty="0" smtClean="0">
              <a:solidFill>
                <a:schemeClr val="bg1"/>
              </a:solidFill>
            </a:rPr>
            <a:t>Diagnosi funzionale</a:t>
          </a:r>
          <a:endParaRPr lang="it-IT" sz="2000" kern="1200" noProof="0" dirty="0">
            <a:solidFill>
              <a:schemeClr val="bg1"/>
            </a:solidFill>
          </a:endParaRPr>
        </a:p>
      </dsp:txBody>
      <dsp:txXfrm>
        <a:off x="2883786" y="233789"/>
        <a:ext cx="2430311" cy="842086"/>
      </dsp:txXfrm>
    </dsp:sp>
    <dsp:sp modelId="{9514F68A-AA67-4978-BED1-9023307AF6F6}">
      <dsp:nvSpPr>
        <dsp:cNvPr id="0" name=""/>
        <dsp:cNvSpPr/>
      </dsp:nvSpPr>
      <dsp:spPr>
        <a:xfrm rot="86566">
          <a:off x="5340236" y="644053"/>
          <a:ext cx="374799" cy="30995"/>
        </a:xfrm>
        <a:custGeom>
          <a:avLst/>
          <a:gdLst/>
          <a:ahLst/>
          <a:cxnLst/>
          <a:rect l="0" t="0" r="0" b="0"/>
          <a:pathLst>
            <a:path>
              <a:moveTo>
                <a:pt x="0" y="15497"/>
              </a:moveTo>
              <a:lnTo>
                <a:pt x="374799" y="1549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518266" y="650181"/>
        <a:ext cx="18739" cy="18739"/>
      </dsp:txXfrm>
    </dsp:sp>
    <dsp:sp modelId="{A22E54FB-9CFB-4A26-8A55-CF070A20FD4B}">
      <dsp:nvSpPr>
        <dsp:cNvPr id="0" name=""/>
        <dsp:cNvSpPr/>
      </dsp:nvSpPr>
      <dsp:spPr>
        <a:xfrm>
          <a:off x="5714976" y="64725"/>
          <a:ext cx="2742393" cy="119908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it-IT" sz="1600" kern="1200" noProof="0" dirty="0" smtClean="0">
              <a:solidFill>
                <a:schemeClr val="bg1"/>
              </a:solidFill>
            </a:rPr>
            <a:t>Momento conoscitivo del reale funzionamento dell’alunno </a:t>
          </a:r>
          <a:endParaRPr lang="it-IT" sz="1600" kern="1200" noProof="0" dirty="0">
            <a:solidFill>
              <a:schemeClr val="bg1"/>
            </a:solidFill>
          </a:endParaRPr>
        </a:p>
      </dsp:txBody>
      <dsp:txXfrm>
        <a:off x="5750096" y="99845"/>
        <a:ext cx="2672153" cy="1128849"/>
      </dsp:txXfrm>
    </dsp:sp>
    <dsp:sp modelId="{B2DB1380-BABE-4968-8E7D-FAC869EE3F69}">
      <dsp:nvSpPr>
        <dsp:cNvPr id="0" name=""/>
        <dsp:cNvSpPr/>
      </dsp:nvSpPr>
      <dsp:spPr>
        <a:xfrm rot="18401494">
          <a:off x="1986291" y="2261953"/>
          <a:ext cx="1001299" cy="30995"/>
        </a:xfrm>
        <a:custGeom>
          <a:avLst/>
          <a:gdLst/>
          <a:ahLst/>
          <a:cxnLst/>
          <a:rect l="0" t="0" r="0" b="0"/>
          <a:pathLst>
            <a:path>
              <a:moveTo>
                <a:pt x="0" y="15497"/>
              </a:moveTo>
              <a:lnTo>
                <a:pt x="1001299" y="1549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461909" y="2252418"/>
        <a:ext cx="50064" cy="50064"/>
      </dsp:txXfrm>
    </dsp:sp>
    <dsp:sp modelId="{A2DD20E5-6238-411D-BBCE-012EA9D7762A}">
      <dsp:nvSpPr>
        <dsp:cNvPr id="0" name=""/>
        <dsp:cNvSpPr/>
      </dsp:nvSpPr>
      <dsp:spPr>
        <a:xfrm>
          <a:off x="2786083" y="1428757"/>
          <a:ext cx="2585071" cy="89448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it-IT" sz="2000" kern="1200" noProof="0" dirty="0" smtClean="0">
              <a:solidFill>
                <a:schemeClr val="bg1"/>
              </a:solidFill>
            </a:rPr>
            <a:t>Profilo Dinamico Funzionale</a:t>
          </a:r>
          <a:endParaRPr lang="it-IT" sz="2000" kern="1200" noProof="0" dirty="0">
            <a:solidFill>
              <a:schemeClr val="bg1"/>
            </a:solidFill>
          </a:endParaRPr>
        </a:p>
      </dsp:txBody>
      <dsp:txXfrm>
        <a:off x="2812281" y="1454955"/>
        <a:ext cx="2532675" cy="842086"/>
      </dsp:txXfrm>
    </dsp:sp>
    <dsp:sp modelId="{4BE1513C-5681-4D12-9B83-AAEACAA6D41C}">
      <dsp:nvSpPr>
        <dsp:cNvPr id="0" name=""/>
        <dsp:cNvSpPr/>
      </dsp:nvSpPr>
      <dsp:spPr>
        <a:xfrm rot="21543948">
          <a:off x="5371127" y="1857115"/>
          <a:ext cx="415309" cy="30995"/>
        </a:xfrm>
        <a:custGeom>
          <a:avLst/>
          <a:gdLst/>
          <a:ahLst/>
          <a:cxnLst/>
          <a:rect l="0" t="0" r="0" b="0"/>
          <a:pathLst>
            <a:path>
              <a:moveTo>
                <a:pt x="0" y="15497"/>
              </a:moveTo>
              <a:lnTo>
                <a:pt x="415309" y="1549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568399" y="1862229"/>
        <a:ext cx="20765" cy="20765"/>
      </dsp:txXfrm>
    </dsp:sp>
    <dsp:sp modelId="{380C7C95-4A03-40BC-BEAA-5DEDFB4BBCAF}">
      <dsp:nvSpPr>
        <dsp:cNvPr id="0" name=""/>
        <dsp:cNvSpPr/>
      </dsp:nvSpPr>
      <dsp:spPr>
        <a:xfrm>
          <a:off x="5786409" y="1421985"/>
          <a:ext cx="2633427" cy="89448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it-IT" sz="1600" kern="1200" noProof="0" dirty="0" smtClean="0">
              <a:solidFill>
                <a:schemeClr val="bg1"/>
              </a:solidFill>
            </a:rPr>
            <a:t>Momento di definizione di obiettivi</a:t>
          </a:r>
          <a:endParaRPr lang="it-IT" sz="1600" kern="1200" noProof="0" dirty="0">
            <a:solidFill>
              <a:schemeClr val="bg1"/>
            </a:solidFill>
          </a:endParaRPr>
        </a:p>
      </dsp:txBody>
      <dsp:txXfrm>
        <a:off x="5812607" y="1448183"/>
        <a:ext cx="2581031" cy="842086"/>
      </dsp:txXfrm>
    </dsp:sp>
    <dsp:sp modelId="{BA6C9109-8D23-4F04-94E8-9E329DC66987}">
      <dsp:nvSpPr>
        <dsp:cNvPr id="0" name=""/>
        <dsp:cNvSpPr/>
      </dsp:nvSpPr>
      <dsp:spPr>
        <a:xfrm rot="2183364">
          <a:off x="2115338" y="2883866"/>
          <a:ext cx="743205" cy="30995"/>
        </a:xfrm>
        <a:custGeom>
          <a:avLst/>
          <a:gdLst/>
          <a:ahLst/>
          <a:cxnLst/>
          <a:rect l="0" t="0" r="0" b="0"/>
          <a:pathLst>
            <a:path>
              <a:moveTo>
                <a:pt x="0" y="15497"/>
              </a:moveTo>
              <a:lnTo>
                <a:pt x="743205" y="1549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2468361" y="2880784"/>
        <a:ext cx="37160" cy="37160"/>
      </dsp:txXfrm>
    </dsp:sp>
    <dsp:sp modelId="{FF5A11CC-F4F5-45E5-8562-9413035D7DD0}">
      <dsp:nvSpPr>
        <dsp:cNvPr id="0" name=""/>
        <dsp:cNvSpPr/>
      </dsp:nvSpPr>
      <dsp:spPr>
        <a:xfrm>
          <a:off x="2786083" y="2571771"/>
          <a:ext cx="2585071" cy="10961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it-IT" sz="2000" kern="1200" dirty="0" smtClean="0">
              <a:latin typeface="+mn-lt"/>
              <a:cs typeface="+mn-cs"/>
            </a:rPr>
            <a:t>Soluzioni operative  nell’insegnamento apprendimento</a:t>
          </a:r>
          <a:endParaRPr lang="it-IT" sz="2000" kern="1200" noProof="0" dirty="0">
            <a:solidFill>
              <a:schemeClr val="bg1"/>
            </a:solidFill>
          </a:endParaRPr>
        </a:p>
      </dsp:txBody>
      <dsp:txXfrm>
        <a:off x="2818187" y="2603875"/>
        <a:ext cx="2520863" cy="1031899"/>
      </dsp:txXfrm>
    </dsp:sp>
    <dsp:sp modelId="{3F82BF25-9FCE-4D90-B8FD-FD3A6B03EDDB}">
      <dsp:nvSpPr>
        <dsp:cNvPr id="0" name=""/>
        <dsp:cNvSpPr/>
      </dsp:nvSpPr>
      <dsp:spPr>
        <a:xfrm rot="48205">
          <a:off x="5371131" y="3107740"/>
          <a:ext cx="486735" cy="30995"/>
        </a:xfrm>
        <a:custGeom>
          <a:avLst/>
          <a:gdLst/>
          <a:ahLst/>
          <a:cxnLst/>
          <a:rect l="0" t="0" r="0" b="0"/>
          <a:pathLst>
            <a:path>
              <a:moveTo>
                <a:pt x="0" y="15497"/>
              </a:moveTo>
              <a:lnTo>
                <a:pt x="486735" y="1549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602330" y="3111069"/>
        <a:ext cx="24336" cy="24336"/>
      </dsp:txXfrm>
    </dsp:sp>
    <dsp:sp modelId="{3B757687-008F-4F25-80F0-47CE8DE3FE4B}">
      <dsp:nvSpPr>
        <dsp:cNvPr id="0" name=""/>
        <dsp:cNvSpPr/>
      </dsp:nvSpPr>
      <dsp:spPr>
        <a:xfrm>
          <a:off x="5857843" y="2564946"/>
          <a:ext cx="2545625" cy="11234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it-IT" sz="1600" kern="1200" noProof="0" dirty="0" smtClean="0">
              <a:solidFill>
                <a:schemeClr val="bg1"/>
              </a:solidFill>
            </a:rPr>
            <a:t>Momento di definizione di tecniche, risorse, materiali per l’insegnamento apprendimento</a:t>
          </a:r>
          <a:endParaRPr lang="it-IT" sz="1600" kern="1200" noProof="0" dirty="0">
            <a:solidFill>
              <a:schemeClr val="bg1"/>
            </a:solidFill>
          </a:endParaRPr>
        </a:p>
      </dsp:txBody>
      <dsp:txXfrm>
        <a:off x="5890746" y="2597849"/>
        <a:ext cx="2479819" cy="1057601"/>
      </dsp:txXfrm>
    </dsp:sp>
    <dsp:sp modelId="{85C986C9-2C56-457B-8046-B8FE0D13EADF}">
      <dsp:nvSpPr>
        <dsp:cNvPr id="0" name=""/>
        <dsp:cNvSpPr/>
      </dsp:nvSpPr>
      <dsp:spPr>
        <a:xfrm rot="4278775">
          <a:off x="1553288" y="3547838"/>
          <a:ext cx="1867305" cy="30995"/>
        </a:xfrm>
        <a:custGeom>
          <a:avLst/>
          <a:gdLst/>
          <a:ahLst/>
          <a:cxnLst/>
          <a:rect l="0" t="0" r="0" b="0"/>
          <a:pathLst>
            <a:path>
              <a:moveTo>
                <a:pt x="0" y="15497"/>
              </a:moveTo>
              <a:lnTo>
                <a:pt x="1867305" y="1549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it-IT" sz="600" kern="1200"/>
        </a:p>
      </dsp:txBody>
      <dsp:txXfrm>
        <a:off x="2440258" y="3516653"/>
        <a:ext cx="93365" cy="93365"/>
      </dsp:txXfrm>
    </dsp:sp>
    <dsp:sp modelId="{637D91EC-3FB3-4145-AE44-343A860FFCA4}">
      <dsp:nvSpPr>
        <dsp:cNvPr id="0" name=""/>
        <dsp:cNvSpPr/>
      </dsp:nvSpPr>
      <dsp:spPr>
        <a:xfrm>
          <a:off x="2786083" y="4000528"/>
          <a:ext cx="2536859" cy="89448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it-IT" sz="2000" kern="1200" dirty="0" smtClean="0">
              <a:latin typeface="+mn-lt"/>
              <a:cs typeface="+mn-cs"/>
            </a:rPr>
            <a:t>Verifica e valutazione</a:t>
          </a:r>
          <a:endParaRPr lang="it-IT" sz="2000" kern="1200" dirty="0">
            <a:latin typeface="+mn-lt"/>
            <a:cs typeface="+mn-cs"/>
          </a:endParaRPr>
        </a:p>
      </dsp:txBody>
      <dsp:txXfrm>
        <a:off x="2812281" y="4026726"/>
        <a:ext cx="2484463" cy="842086"/>
      </dsp:txXfrm>
    </dsp:sp>
    <dsp:sp modelId="{64341D90-4878-428D-818E-0485B257BC9E}">
      <dsp:nvSpPr>
        <dsp:cNvPr id="0" name=""/>
        <dsp:cNvSpPr/>
      </dsp:nvSpPr>
      <dsp:spPr>
        <a:xfrm rot="21599598">
          <a:off x="5322942" y="4432240"/>
          <a:ext cx="534900" cy="30995"/>
        </a:xfrm>
        <a:custGeom>
          <a:avLst/>
          <a:gdLst/>
          <a:ahLst/>
          <a:cxnLst/>
          <a:rect l="0" t="0" r="0" b="0"/>
          <a:pathLst>
            <a:path>
              <a:moveTo>
                <a:pt x="0" y="15497"/>
              </a:moveTo>
              <a:lnTo>
                <a:pt x="534900" y="1549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5577020" y="4434365"/>
        <a:ext cx="26745" cy="26745"/>
      </dsp:txXfrm>
    </dsp:sp>
    <dsp:sp modelId="{41CD81B4-522F-45BE-AC2C-9DF8849B52D7}">
      <dsp:nvSpPr>
        <dsp:cNvPr id="0" name=""/>
        <dsp:cNvSpPr/>
      </dsp:nvSpPr>
      <dsp:spPr>
        <a:xfrm>
          <a:off x="5857843" y="4000465"/>
          <a:ext cx="2491920" cy="89448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it-IT" sz="1600" kern="1200" dirty="0" smtClean="0">
              <a:latin typeface="+mn-lt"/>
              <a:cs typeface="+mn-cs"/>
            </a:rPr>
            <a:t>Verifica in itinere e valutazione del PEI</a:t>
          </a:r>
          <a:endParaRPr lang="it-IT" sz="1600" kern="1200" dirty="0">
            <a:latin typeface="+mn-lt"/>
            <a:cs typeface="+mn-cs"/>
          </a:endParaRPr>
        </a:p>
      </dsp:txBody>
      <dsp:txXfrm>
        <a:off x="5884041" y="4026663"/>
        <a:ext cx="2439524" cy="8420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2BD089-0F1F-496B-BADF-B53D7B073D76}">
      <dsp:nvSpPr>
        <dsp:cNvPr id="0" name=""/>
        <dsp:cNvSpPr/>
      </dsp:nvSpPr>
      <dsp:spPr>
        <a:xfrm>
          <a:off x="217004" y="2055274"/>
          <a:ext cx="1970795" cy="12472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bg1"/>
              </a:solidFill>
            </a:rPr>
            <a:t>PEI -PROGETTO DI VITA</a:t>
          </a:r>
          <a:endParaRPr lang="en-US" sz="2400" kern="1200" dirty="0">
            <a:solidFill>
              <a:schemeClr val="bg1"/>
            </a:solidFill>
          </a:endParaRPr>
        </a:p>
      </dsp:txBody>
      <dsp:txXfrm>
        <a:off x="253535" y="2091805"/>
        <a:ext cx="1897733" cy="1174195"/>
      </dsp:txXfrm>
    </dsp:sp>
    <dsp:sp modelId="{C1224F9A-E9F7-47E6-81EE-2E3688091BD7}">
      <dsp:nvSpPr>
        <dsp:cNvPr id="0" name=""/>
        <dsp:cNvSpPr/>
      </dsp:nvSpPr>
      <dsp:spPr>
        <a:xfrm rot="17298599">
          <a:off x="1456687" y="1651370"/>
          <a:ext cx="2132012" cy="30995"/>
        </a:xfrm>
        <a:custGeom>
          <a:avLst/>
          <a:gdLst/>
          <a:ahLst/>
          <a:cxnLst/>
          <a:rect l="0" t="0" r="0" b="0"/>
          <a:pathLst>
            <a:path>
              <a:moveTo>
                <a:pt x="0" y="15497"/>
              </a:moveTo>
              <a:lnTo>
                <a:pt x="2132012" y="1549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a:off x="2469393" y="1613568"/>
        <a:ext cx="106600" cy="106600"/>
      </dsp:txXfrm>
    </dsp:sp>
    <dsp:sp modelId="{86756469-4FCB-467C-A28C-C1E516ED1199}">
      <dsp:nvSpPr>
        <dsp:cNvPr id="0" name=""/>
        <dsp:cNvSpPr/>
      </dsp:nvSpPr>
      <dsp:spPr>
        <a:xfrm>
          <a:off x="2857588" y="207591"/>
          <a:ext cx="2482707" cy="89448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it-IT" sz="2000" kern="1200" dirty="0" smtClean="0"/>
            <a:t>Conoscenza del bambino</a:t>
          </a:r>
          <a:endParaRPr lang="it-IT" sz="2000" kern="1200" noProof="0" dirty="0">
            <a:solidFill>
              <a:schemeClr val="bg1"/>
            </a:solidFill>
          </a:endParaRPr>
        </a:p>
      </dsp:txBody>
      <dsp:txXfrm>
        <a:off x="2883786" y="233789"/>
        <a:ext cx="2430311" cy="842086"/>
      </dsp:txXfrm>
    </dsp:sp>
    <dsp:sp modelId="{9514F68A-AA67-4978-BED1-9023307AF6F6}">
      <dsp:nvSpPr>
        <dsp:cNvPr id="0" name=""/>
        <dsp:cNvSpPr/>
      </dsp:nvSpPr>
      <dsp:spPr>
        <a:xfrm rot="86566">
          <a:off x="5340236" y="644053"/>
          <a:ext cx="374799" cy="30995"/>
        </a:xfrm>
        <a:custGeom>
          <a:avLst/>
          <a:gdLst/>
          <a:ahLst/>
          <a:cxnLst/>
          <a:rect l="0" t="0" r="0" b="0"/>
          <a:pathLst>
            <a:path>
              <a:moveTo>
                <a:pt x="0" y="15497"/>
              </a:moveTo>
              <a:lnTo>
                <a:pt x="374799" y="1549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518266" y="650181"/>
        <a:ext cx="18739" cy="18739"/>
      </dsp:txXfrm>
    </dsp:sp>
    <dsp:sp modelId="{A22E54FB-9CFB-4A26-8A55-CF070A20FD4B}">
      <dsp:nvSpPr>
        <dsp:cNvPr id="0" name=""/>
        <dsp:cNvSpPr/>
      </dsp:nvSpPr>
      <dsp:spPr>
        <a:xfrm>
          <a:off x="5714976" y="64725"/>
          <a:ext cx="2742393" cy="119908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it-IT" sz="1600" kern="1200" noProof="0" dirty="0" smtClean="0">
              <a:solidFill>
                <a:schemeClr val="bg1"/>
              </a:solidFill>
            </a:rPr>
            <a:t>Osservazione programmata</a:t>
          </a:r>
        </a:p>
        <a:p>
          <a:pPr lvl="0" algn="ctr" defTabSz="711200">
            <a:lnSpc>
              <a:spcPct val="90000"/>
            </a:lnSpc>
            <a:spcBef>
              <a:spcPct val="0"/>
            </a:spcBef>
            <a:spcAft>
              <a:spcPct val="35000"/>
            </a:spcAft>
          </a:pPr>
          <a:r>
            <a:rPr lang="it-IT" sz="1600" kern="1200" noProof="0" dirty="0" smtClean="0">
              <a:solidFill>
                <a:schemeClr val="bg1"/>
              </a:solidFill>
            </a:rPr>
            <a:t>Uso di strumenti di analisi</a:t>
          </a:r>
        </a:p>
        <a:p>
          <a:pPr lvl="0" algn="ctr" defTabSz="711200">
            <a:lnSpc>
              <a:spcPct val="90000"/>
            </a:lnSpc>
            <a:spcBef>
              <a:spcPct val="0"/>
            </a:spcBef>
            <a:spcAft>
              <a:spcPct val="35000"/>
            </a:spcAft>
          </a:pPr>
          <a:r>
            <a:rPr lang="it-IT" sz="1600" kern="1200" noProof="0" dirty="0" smtClean="0">
              <a:solidFill>
                <a:schemeClr val="bg1"/>
              </a:solidFill>
            </a:rPr>
            <a:t>Check-list </a:t>
          </a:r>
          <a:endParaRPr lang="it-IT" sz="1600" kern="1200" noProof="0" dirty="0">
            <a:solidFill>
              <a:schemeClr val="bg1"/>
            </a:solidFill>
          </a:endParaRPr>
        </a:p>
      </dsp:txBody>
      <dsp:txXfrm>
        <a:off x="5750096" y="99845"/>
        <a:ext cx="2672153" cy="1128849"/>
      </dsp:txXfrm>
    </dsp:sp>
    <dsp:sp modelId="{B2DB1380-BABE-4968-8E7D-FAC869EE3F69}">
      <dsp:nvSpPr>
        <dsp:cNvPr id="0" name=""/>
        <dsp:cNvSpPr/>
      </dsp:nvSpPr>
      <dsp:spPr>
        <a:xfrm rot="18401494">
          <a:off x="1986291" y="2261953"/>
          <a:ext cx="1001299" cy="30995"/>
        </a:xfrm>
        <a:custGeom>
          <a:avLst/>
          <a:gdLst/>
          <a:ahLst/>
          <a:cxnLst/>
          <a:rect l="0" t="0" r="0" b="0"/>
          <a:pathLst>
            <a:path>
              <a:moveTo>
                <a:pt x="0" y="15497"/>
              </a:moveTo>
              <a:lnTo>
                <a:pt x="1001299" y="1549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461909" y="2252418"/>
        <a:ext cx="50064" cy="50064"/>
      </dsp:txXfrm>
    </dsp:sp>
    <dsp:sp modelId="{A2DD20E5-6238-411D-BBCE-012EA9D7762A}">
      <dsp:nvSpPr>
        <dsp:cNvPr id="0" name=""/>
        <dsp:cNvSpPr/>
      </dsp:nvSpPr>
      <dsp:spPr>
        <a:xfrm>
          <a:off x="2786083" y="1428757"/>
          <a:ext cx="2585071" cy="89448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t-IT" sz="1800" kern="1200" dirty="0" smtClean="0">
              <a:latin typeface="+mn-lt"/>
              <a:cs typeface="+mn-cs"/>
            </a:rPr>
            <a:t>Programmazione formativa, educativa e didattica</a:t>
          </a:r>
          <a:endParaRPr lang="it-IT" sz="1800" kern="1200" noProof="0" dirty="0">
            <a:solidFill>
              <a:schemeClr val="bg1"/>
            </a:solidFill>
          </a:endParaRPr>
        </a:p>
      </dsp:txBody>
      <dsp:txXfrm>
        <a:off x="2812281" y="1454955"/>
        <a:ext cx="2532675" cy="842086"/>
      </dsp:txXfrm>
    </dsp:sp>
    <dsp:sp modelId="{4BE1513C-5681-4D12-9B83-AAEACAA6D41C}">
      <dsp:nvSpPr>
        <dsp:cNvPr id="0" name=""/>
        <dsp:cNvSpPr/>
      </dsp:nvSpPr>
      <dsp:spPr>
        <a:xfrm rot="21543948">
          <a:off x="5371127" y="1857115"/>
          <a:ext cx="415309" cy="30995"/>
        </a:xfrm>
        <a:custGeom>
          <a:avLst/>
          <a:gdLst/>
          <a:ahLst/>
          <a:cxnLst/>
          <a:rect l="0" t="0" r="0" b="0"/>
          <a:pathLst>
            <a:path>
              <a:moveTo>
                <a:pt x="0" y="15497"/>
              </a:moveTo>
              <a:lnTo>
                <a:pt x="415309" y="1549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568399" y="1862229"/>
        <a:ext cx="20765" cy="20765"/>
      </dsp:txXfrm>
    </dsp:sp>
    <dsp:sp modelId="{380C7C95-4A03-40BC-BEAA-5DEDFB4BBCAF}">
      <dsp:nvSpPr>
        <dsp:cNvPr id="0" name=""/>
        <dsp:cNvSpPr/>
      </dsp:nvSpPr>
      <dsp:spPr>
        <a:xfrm>
          <a:off x="5786409" y="1421985"/>
          <a:ext cx="2633427" cy="89448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it-IT" sz="1600" kern="1200" noProof="0" dirty="0" smtClean="0">
              <a:solidFill>
                <a:schemeClr val="bg1"/>
              </a:solidFill>
            </a:rPr>
            <a:t>Obiettivi a lungo termine</a:t>
          </a:r>
        </a:p>
        <a:p>
          <a:pPr lvl="0" algn="ctr" defTabSz="711200">
            <a:lnSpc>
              <a:spcPct val="90000"/>
            </a:lnSpc>
            <a:spcBef>
              <a:spcPct val="0"/>
            </a:spcBef>
            <a:spcAft>
              <a:spcPct val="35000"/>
            </a:spcAft>
          </a:pPr>
          <a:r>
            <a:rPr lang="it-IT" sz="1600" kern="1200" noProof="0" dirty="0" smtClean="0">
              <a:solidFill>
                <a:schemeClr val="bg1"/>
              </a:solidFill>
            </a:rPr>
            <a:t>Obiettivi a medio termine</a:t>
          </a:r>
        </a:p>
        <a:p>
          <a:pPr lvl="0" algn="ctr" defTabSz="711200">
            <a:lnSpc>
              <a:spcPct val="90000"/>
            </a:lnSpc>
            <a:spcBef>
              <a:spcPct val="0"/>
            </a:spcBef>
            <a:spcAft>
              <a:spcPct val="35000"/>
            </a:spcAft>
          </a:pPr>
          <a:r>
            <a:rPr lang="it-IT" sz="1600" kern="1200" noProof="0" dirty="0" smtClean="0">
              <a:solidFill>
                <a:schemeClr val="bg1"/>
              </a:solidFill>
            </a:rPr>
            <a:t>Obiettivi a breve termine</a:t>
          </a:r>
          <a:endParaRPr lang="it-IT" sz="1600" kern="1200" noProof="0" dirty="0">
            <a:solidFill>
              <a:schemeClr val="bg1"/>
            </a:solidFill>
          </a:endParaRPr>
        </a:p>
      </dsp:txBody>
      <dsp:txXfrm>
        <a:off x="5812607" y="1448183"/>
        <a:ext cx="2581031" cy="842086"/>
      </dsp:txXfrm>
    </dsp:sp>
    <dsp:sp modelId="{BA6C9109-8D23-4F04-94E8-9E329DC66987}">
      <dsp:nvSpPr>
        <dsp:cNvPr id="0" name=""/>
        <dsp:cNvSpPr/>
      </dsp:nvSpPr>
      <dsp:spPr>
        <a:xfrm rot="2183364">
          <a:off x="2115338" y="2883866"/>
          <a:ext cx="743205" cy="30995"/>
        </a:xfrm>
        <a:custGeom>
          <a:avLst/>
          <a:gdLst/>
          <a:ahLst/>
          <a:cxnLst/>
          <a:rect l="0" t="0" r="0" b="0"/>
          <a:pathLst>
            <a:path>
              <a:moveTo>
                <a:pt x="0" y="15497"/>
              </a:moveTo>
              <a:lnTo>
                <a:pt x="743205" y="1549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2468361" y="2880784"/>
        <a:ext cx="37160" cy="37160"/>
      </dsp:txXfrm>
    </dsp:sp>
    <dsp:sp modelId="{FF5A11CC-F4F5-45E5-8562-9413035D7DD0}">
      <dsp:nvSpPr>
        <dsp:cNvPr id="0" name=""/>
        <dsp:cNvSpPr/>
      </dsp:nvSpPr>
      <dsp:spPr>
        <a:xfrm>
          <a:off x="2786083" y="2571771"/>
          <a:ext cx="2585071" cy="10961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it-IT" sz="2000" kern="1200" dirty="0" smtClean="0">
              <a:latin typeface="+mn-lt"/>
              <a:cs typeface="+mn-cs"/>
            </a:rPr>
            <a:t>Attività, materiali e metodi di lavoro</a:t>
          </a:r>
          <a:endParaRPr lang="it-IT" sz="2000" kern="1200" noProof="0" dirty="0">
            <a:solidFill>
              <a:schemeClr val="bg1"/>
            </a:solidFill>
          </a:endParaRPr>
        </a:p>
      </dsp:txBody>
      <dsp:txXfrm>
        <a:off x="2818187" y="2603875"/>
        <a:ext cx="2520863" cy="1031899"/>
      </dsp:txXfrm>
    </dsp:sp>
    <dsp:sp modelId="{3F82BF25-9FCE-4D90-B8FD-FD3A6B03EDDB}">
      <dsp:nvSpPr>
        <dsp:cNvPr id="0" name=""/>
        <dsp:cNvSpPr/>
      </dsp:nvSpPr>
      <dsp:spPr>
        <a:xfrm rot="48205">
          <a:off x="5371131" y="3107740"/>
          <a:ext cx="486735" cy="30995"/>
        </a:xfrm>
        <a:custGeom>
          <a:avLst/>
          <a:gdLst/>
          <a:ahLst/>
          <a:cxnLst/>
          <a:rect l="0" t="0" r="0" b="0"/>
          <a:pathLst>
            <a:path>
              <a:moveTo>
                <a:pt x="0" y="15497"/>
              </a:moveTo>
              <a:lnTo>
                <a:pt x="486735" y="1549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602330" y="3111069"/>
        <a:ext cx="24336" cy="24336"/>
      </dsp:txXfrm>
    </dsp:sp>
    <dsp:sp modelId="{3B757687-008F-4F25-80F0-47CE8DE3FE4B}">
      <dsp:nvSpPr>
        <dsp:cNvPr id="0" name=""/>
        <dsp:cNvSpPr/>
      </dsp:nvSpPr>
      <dsp:spPr>
        <a:xfrm>
          <a:off x="5857843" y="2564946"/>
          <a:ext cx="2545625" cy="11234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it-IT" sz="1600" kern="1200" noProof="0" dirty="0" smtClean="0">
              <a:solidFill>
                <a:schemeClr val="bg1"/>
              </a:solidFill>
            </a:rPr>
            <a:t>Cosa usiamo</a:t>
          </a:r>
        </a:p>
        <a:p>
          <a:pPr lvl="0" algn="ctr" defTabSz="711200">
            <a:lnSpc>
              <a:spcPct val="90000"/>
            </a:lnSpc>
            <a:spcBef>
              <a:spcPct val="0"/>
            </a:spcBef>
            <a:spcAft>
              <a:spcPct val="35000"/>
            </a:spcAft>
          </a:pPr>
          <a:r>
            <a:rPr lang="it-IT" sz="1600" kern="1200" noProof="0" dirty="0" smtClean="0">
              <a:solidFill>
                <a:schemeClr val="bg1"/>
              </a:solidFill>
            </a:rPr>
            <a:t>Come / chi lo usa</a:t>
          </a:r>
        </a:p>
        <a:p>
          <a:pPr lvl="0" algn="ctr" defTabSz="711200">
            <a:lnSpc>
              <a:spcPct val="90000"/>
            </a:lnSpc>
            <a:spcBef>
              <a:spcPct val="0"/>
            </a:spcBef>
            <a:spcAft>
              <a:spcPct val="35000"/>
            </a:spcAft>
          </a:pPr>
          <a:r>
            <a:rPr lang="it-IT" sz="1600" kern="1200" noProof="0" dirty="0" smtClean="0">
              <a:solidFill>
                <a:schemeClr val="bg1"/>
              </a:solidFill>
            </a:rPr>
            <a:t>Come gestiamo ciò che usiamo nel contesto</a:t>
          </a:r>
          <a:endParaRPr lang="it-IT" sz="1600" kern="1200" noProof="0" dirty="0">
            <a:solidFill>
              <a:schemeClr val="bg1"/>
            </a:solidFill>
          </a:endParaRPr>
        </a:p>
      </dsp:txBody>
      <dsp:txXfrm>
        <a:off x="5890746" y="2597849"/>
        <a:ext cx="2479819" cy="1057601"/>
      </dsp:txXfrm>
    </dsp:sp>
    <dsp:sp modelId="{85C986C9-2C56-457B-8046-B8FE0D13EADF}">
      <dsp:nvSpPr>
        <dsp:cNvPr id="0" name=""/>
        <dsp:cNvSpPr/>
      </dsp:nvSpPr>
      <dsp:spPr>
        <a:xfrm rot="4278775">
          <a:off x="1553288" y="3547838"/>
          <a:ext cx="1867305" cy="30995"/>
        </a:xfrm>
        <a:custGeom>
          <a:avLst/>
          <a:gdLst/>
          <a:ahLst/>
          <a:cxnLst/>
          <a:rect l="0" t="0" r="0" b="0"/>
          <a:pathLst>
            <a:path>
              <a:moveTo>
                <a:pt x="0" y="15497"/>
              </a:moveTo>
              <a:lnTo>
                <a:pt x="1867305" y="1549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it-IT" sz="600" kern="1200"/>
        </a:p>
      </dsp:txBody>
      <dsp:txXfrm>
        <a:off x="2440258" y="3516653"/>
        <a:ext cx="93365" cy="93365"/>
      </dsp:txXfrm>
    </dsp:sp>
    <dsp:sp modelId="{637D91EC-3FB3-4145-AE44-343A860FFCA4}">
      <dsp:nvSpPr>
        <dsp:cNvPr id="0" name=""/>
        <dsp:cNvSpPr/>
      </dsp:nvSpPr>
      <dsp:spPr>
        <a:xfrm>
          <a:off x="2786083" y="4000528"/>
          <a:ext cx="2536859" cy="89448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it-IT" sz="2000" kern="1200" dirty="0" smtClean="0">
              <a:latin typeface="+mn-lt"/>
              <a:cs typeface="+mn-cs"/>
            </a:rPr>
            <a:t>Verifica e valutazione</a:t>
          </a:r>
          <a:endParaRPr lang="it-IT" sz="2000" kern="1200" dirty="0">
            <a:latin typeface="+mn-lt"/>
            <a:cs typeface="+mn-cs"/>
          </a:endParaRPr>
        </a:p>
      </dsp:txBody>
      <dsp:txXfrm>
        <a:off x="2812281" y="4026726"/>
        <a:ext cx="2484463" cy="842086"/>
      </dsp:txXfrm>
    </dsp:sp>
    <dsp:sp modelId="{64341D90-4878-428D-818E-0485B257BC9E}">
      <dsp:nvSpPr>
        <dsp:cNvPr id="0" name=""/>
        <dsp:cNvSpPr/>
      </dsp:nvSpPr>
      <dsp:spPr>
        <a:xfrm rot="21599598">
          <a:off x="5322942" y="4432240"/>
          <a:ext cx="534900" cy="30995"/>
        </a:xfrm>
        <a:custGeom>
          <a:avLst/>
          <a:gdLst/>
          <a:ahLst/>
          <a:cxnLst/>
          <a:rect l="0" t="0" r="0" b="0"/>
          <a:pathLst>
            <a:path>
              <a:moveTo>
                <a:pt x="0" y="15497"/>
              </a:moveTo>
              <a:lnTo>
                <a:pt x="534900" y="1549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5577020" y="4434365"/>
        <a:ext cx="26745" cy="26745"/>
      </dsp:txXfrm>
    </dsp:sp>
    <dsp:sp modelId="{41CD81B4-522F-45BE-AC2C-9DF8849B52D7}">
      <dsp:nvSpPr>
        <dsp:cNvPr id="0" name=""/>
        <dsp:cNvSpPr/>
      </dsp:nvSpPr>
      <dsp:spPr>
        <a:xfrm>
          <a:off x="5857843" y="4000465"/>
          <a:ext cx="2491920" cy="89448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it-IT" sz="1600" kern="1200" dirty="0" smtClean="0">
              <a:latin typeface="+mn-lt"/>
              <a:cs typeface="+mn-cs"/>
            </a:rPr>
            <a:t>Verifica in itinere  Valutazione periodica</a:t>
          </a:r>
        </a:p>
        <a:p>
          <a:pPr lvl="0" algn="ctr" defTabSz="711200">
            <a:lnSpc>
              <a:spcPct val="90000"/>
            </a:lnSpc>
            <a:spcBef>
              <a:spcPct val="0"/>
            </a:spcBef>
            <a:spcAft>
              <a:spcPct val="35000"/>
            </a:spcAft>
          </a:pPr>
          <a:r>
            <a:rPr lang="it-IT" sz="1600" kern="1200" dirty="0" smtClean="0">
              <a:latin typeface="+mn-lt"/>
              <a:cs typeface="+mn-cs"/>
            </a:rPr>
            <a:t>Revisione/cambiamento</a:t>
          </a:r>
          <a:endParaRPr lang="it-IT" sz="1600" kern="1200" dirty="0">
            <a:latin typeface="+mn-lt"/>
            <a:cs typeface="+mn-cs"/>
          </a:endParaRPr>
        </a:p>
      </dsp:txBody>
      <dsp:txXfrm>
        <a:off x="5884041" y="4026663"/>
        <a:ext cx="2439524" cy="84208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C27966-38E4-48AC-B88E-2C7BAC46105E}" type="datetimeFigureOut">
              <a:rPr lang="it-IT" smtClean="0"/>
              <a:pPr/>
              <a:t>23/01/2017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57747D-7C06-43AD-9379-ACDAB7AD9C34}"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10" name="Shape 1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24" name="Shape 1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39" name="Shape 1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8F654DA-197C-42E2-B40E-65295D53AF53}" type="datetimeFigureOut">
              <a:rPr lang="en-US" smtClean="0"/>
              <a:pPr/>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3161EA-3838-4585-991A-9FE3F83376D8}" type="slidenum">
              <a:rPr lang="en-US" smtClean="0"/>
              <a:pPr/>
              <a:t>‹N›</a:t>
            </a:fld>
            <a:endParaRPr lang="en-US"/>
          </a:p>
        </p:txBody>
      </p:sp>
      <p:sp>
        <p:nvSpPr>
          <p:cNvPr id="7" name="Freeform 9"/>
          <p:cNvSpPr>
            <a:spLocks/>
          </p:cNvSpPr>
          <p:nvPr userDrawn="1"/>
        </p:nvSpPr>
        <p:spPr bwMode="auto">
          <a:xfrm flipH="1">
            <a:off x="1143000" y="-762000"/>
            <a:ext cx="8001000" cy="2590800"/>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chemeClr val="accent4">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8"/>
          <p:cNvSpPr>
            <a:spLocks/>
          </p:cNvSpPr>
          <p:nvPr userDrawn="1"/>
        </p:nvSpPr>
        <p:spPr bwMode="auto">
          <a:xfrm flipH="1">
            <a:off x="1600200" y="-762000"/>
            <a:ext cx="7543800" cy="2438400"/>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Rectangle 3"/>
          <p:cNvSpPr>
            <a:spLocks noChangeArrowheads="1"/>
          </p:cNvSpPr>
          <p:nvPr userDrawn="1"/>
        </p:nvSpPr>
        <p:spPr bwMode="auto">
          <a:xfrm>
            <a:off x="0" y="5943600"/>
            <a:ext cx="9154274" cy="1066800"/>
          </a:xfrm>
          <a:custGeom>
            <a:avLst/>
            <a:gdLst>
              <a:gd name="connsiteX0" fmla="*/ 0 w 9144000"/>
              <a:gd name="connsiteY0" fmla="*/ 0 h 3581400"/>
              <a:gd name="connsiteX1" fmla="*/ 9144000 w 9144000"/>
              <a:gd name="connsiteY1" fmla="*/ 0 h 3581400"/>
              <a:gd name="connsiteX2" fmla="*/ 9144000 w 9144000"/>
              <a:gd name="connsiteY2" fmla="*/ 3581400 h 3581400"/>
              <a:gd name="connsiteX3" fmla="*/ 0 w 9144000"/>
              <a:gd name="connsiteY3" fmla="*/ 3581400 h 3581400"/>
              <a:gd name="connsiteX4" fmla="*/ 0 w 9144000"/>
              <a:gd name="connsiteY4" fmla="*/ 0 h 3581400"/>
              <a:gd name="connsiteX0" fmla="*/ 0 w 9144000"/>
              <a:gd name="connsiteY0" fmla="*/ 0 h 3581400"/>
              <a:gd name="connsiteX1" fmla="*/ 9144000 w 9144000"/>
              <a:gd name="connsiteY1" fmla="*/ 0 h 3581400"/>
              <a:gd name="connsiteX2" fmla="*/ 4800600 w 9144000"/>
              <a:gd name="connsiteY2" fmla="*/ 1828800 h 3581400"/>
              <a:gd name="connsiteX3" fmla="*/ 0 w 9144000"/>
              <a:gd name="connsiteY3" fmla="*/ 3581400 h 3581400"/>
              <a:gd name="connsiteX4" fmla="*/ 0 w 9144000"/>
              <a:gd name="connsiteY4" fmla="*/ 0 h 3581400"/>
              <a:gd name="connsiteX0" fmla="*/ 0 w 9144000"/>
              <a:gd name="connsiteY0" fmla="*/ 0 h 3581400"/>
              <a:gd name="connsiteX1" fmla="*/ 9144000 w 9144000"/>
              <a:gd name="connsiteY1" fmla="*/ 0 h 3581400"/>
              <a:gd name="connsiteX2" fmla="*/ 4800600 w 9144000"/>
              <a:gd name="connsiteY2" fmla="*/ 1828800 h 3581400"/>
              <a:gd name="connsiteX3" fmla="*/ 0 w 9144000"/>
              <a:gd name="connsiteY3" fmla="*/ 3581400 h 3581400"/>
              <a:gd name="connsiteX4" fmla="*/ 0 w 9144000"/>
              <a:gd name="connsiteY4" fmla="*/ 0 h 3581400"/>
              <a:gd name="connsiteX0" fmla="*/ 0 w 9144000"/>
              <a:gd name="connsiteY0" fmla="*/ 0 h 3581400"/>
              <a:gd name="connsiteX1" fmla="*/ 9144000 w 9144000"/>
              <a:gd name="connsiteY1" fmla="*/ 0 h 3581400"/>
              <a:gd name="connsiteX2" fmla="*/ 4800600 w 9144000"/>
              <a:gd name="connsiteY2" fmla="*/ 1828800 h 3581400"/>
              <a:gd name="connsiteX3" fmla="*/ 0 w 9144000"/>
              <a:gd name="connsiteY3" fmla="*/ 3581400 h 3581400"/>
              <a:gd name="connsiteX4" fmla="*/ 0 w 9144000"/>
              <a:gd name="connsiteY4" fmla="*/ 0 h 3581400"/>
              <a:gd name="connsiteX0" fmla="*/ 0 w 9144000"/>
              <a:gd name="connsiteY0" fmla="*/ 0 h 3581400"/>
              <a:gd name="connsiteX1" fmla="*/ 9144000 w 9144000"/>
              <a:gd name="connsiteY1" fmla="*/ 0 h 3581400"/>
              <a:gd name="connsiteX2" fmla="*/ 2971800 w 9144000"/>
              <a:gd name="connsiteY2" fmla="*/ 914400 h 3581400"/>
              <a:gd name="connsiteX3" fmla="*/ 0 w 9144000"/>
              <a:gd name="connsiteY3" fmla="*/ 3581400 h 3581400"/>
              <a:gd name="connsiteX4" fmla="*/ 0 w 9144000"/>
              <a:gd name="connsiteY4" fmla="*/ 0 h 3581400"/>
              <a:gd name="connsiteX0" fmla="*/ 0 w 9144000"/>
              <a:gd name="connsiteY0" fmla="*/ 0 h 3581400"/>
              <a:gd name="connsiteX1" fmla="*/ 9144000 w 9144000"/>
              <a:gd name="connsiteY1" fmla="*/ 0 h 3581400"/>
              <a:gd name="connsiteX2" fmla="*/ 2971800 w 9144000"/>
              <a:gd name="connsiteY2" fmla="*/ 914400 h 3581400"/>
              <a:gd name="connsiteX3" fmla="*/ 0 w 9144000"/>
              <a:gd name="connsiteY3" fmla="*/ 3581400 h 3581400"/>
              <a:gd name="connsiteX4" fmla="*/ 0 w 9144000"/>
              <a:gd name="connsiteY4" fmla="*/ 0 h 3581400"/>
              <a:gd name="connsiteX0" fmla="*/ 0 w 9144000"/>
              <a:gd name="connsiteY0" fmla="*/ 0 h 3581400"/>
              <a:gd name="connsiteX1" fmla="*/ 9144000 w 9144000"/>
              <a:gd name="connsiteY1" fmla="*/ 0 h 3581400"/>
              <a:gd name="connsiteX2" fmla="*/ 2971800 w 9144000"/>
              <a:gd name="connsiteY2" fmla="*/ 914400 h 3581400"/>
              <a:gd name="connsiteX3" fmla="*/ 0 w 9144000"/>
              <a:gd name="connsiteY3" fmla="*/ 3581400 h 3581400"/>
              <a:gd name="connsiteX4" fmla="*/ 0 w 9144000"/>
              <a:gd name="connsiteY4" fmla="*/ 0 h 3581400"/>
              <a:gd name="connsiteX0" fmla="*/ 0 w 9144000"/>
              <a:gd name="connsiteY0" fmla="*/ 0 h 3581400"/>
              <a:gd name="connsiteX1" fmla="*/ 9144000 w 9144000"/>
              <a:gd name="connsiteY1" fmla="*/ 0 h 3581400"/>
              <a:gd name="connsiteX2" fmla="*/ 2971800 w 9144000"/>
              <a:gd name="connsiteY2" fmla="*/ 914400 h 3581400"/>
              <a:gd name="connsiteX3" fmla="*/ 0 w 9144000"/>
              <a:gd name="connsiteY3" fmla="*/ 3581400 h 3581400"/>
              <a:gd name="connsiteX4" fmla="*/ 0 w 9144000"/>
              <a:gd name="connsiteY4" fmla="*/ 0 h 3581400"/>
              <a:gd name="connsiteX0" fmla="*/ 0 w 9144000"/>
              <a:gd name="connsiteY0" fmla="*/ 0 h 3581400"/>
              <a:gd name="connsiteX1" fmla="*/ 9144000 w 9144000"/>
              <a:gd name="connsiteY1" fmla="*/ 0 h 3581400"/>
              <a:gd name="connsiteX2" fmla="*/ 0 w 9144000"/>
              <a:gd name="connsiteY2" fmla="*/ 3581400 h 3581400"/>
              <a:gd name="connsiteX3" fmla="*/ 0 w 9144000"/>
              <a:gd name="connsiteY3" fmla="*/ 0 h 3581400"/>
              <a:gd name="connsiteX0" fmla="*/ 0 w 9144000"/>
              <a:gd name="connsiteY0" fmla="*/ 0 h 3581400"/>
              <a:gd name="connsiteX1" fmla="*/ 9144000 w 9144000"/>
              <a:gd name="connsiteY1" fmla="*/ 0 h 3581400"/>
              <a:gd name="connsiteX2" fmla="*/ 0 w 9144000"/>
              <a:gd name="connsiteY2" fmla="*/ 3581400 h 3581400"/>
              <a:gd name="connsiteX3" fmla="*/ 0 w 9144000"/>
              <a:gd name="connsiteY3" fmla="*/ 0 h 3581400"/>
              <a:gd name="connsiteX0" fmla="*/ 0 w 9144000"/>
              <a:gd name="connsiteY0" fmla="*/ 0 h 3581400"/>
              <a:gd name="connsiteX1" fmla="*/ 9144000 w 9144000"/>
              <a:gd name="connsiteY1" fmla="*/ 0 h 3581400"/>
              <a:gd name="connsiteX2" fmla="*/ 0 w 9144000"/>
              <a:gd name="connsiteY2" fmla="*/ 3581400 h 3581400"/>
              <a:gd name="connsiteX3" fmla="*/ 0 w 9144000"/>
              <a:gd name="connsiteY3" fmla="*/ 0 h 3581400"/>
              <a:gd name="connsiteX0" fmla="*/ 0 w 9144000"/>
              <a:gd name="connsiteY0" fmla="*/ 0 h 3581400"/>
              <a:gd name="connsiteX1" fmla="*/ 9144000 w 9144000"/>
              <a:gd name="connsiteY1" fmla="*/ 0 h 3581400"/>
              <a:gd name="connsiteX2" fmla="*/ 0 w 9144000"/>
              <a:gd name="connsiteY2" fmla="*/ 3581400 h 3581400"/>
              <a:gd name="connsiteX3" fmla="*/ 0 w 9144000"/>
              <a:gd name="connsiteY3" fmla="*/ 0 h 3581400"/>
              <a:gd name="connsiteX0" fmla="*/ 0 w 9144000"/>
              <a:gd name="connsiteY0" fmla="*/ 0 h 3581400"/>
              <a:gd name="connsiteX1" fmla="*/ 9144000 w 9144000"/>
              <a:gd name="connsiteY1" fmla="*/ 0 h 3581400"/>
              <a:gd name="connsiteX2" fmla="*/ 0 w 9144000"/>
              <a:gd name="connsiteY2" fmla="*/ 3581400 h 3581400"/>
              <a:gd name="connsiteX3" fmla="*/ 0 w 9144000"/>
              <a:gd name="connsiteY3" fmla="*/ 0 h 3581400"/>
              <a:gd name="connsiteX0" fmla="*/ 0 w 9144000"/>
              <a:gd name="connsiteY0" fmla="*/ 0 h 3581400"/>
              <a:gd name="connsiteX1" fmla="*/ 9144000 w 9144000"/>
              <a:gd name="connsiteY1" fmla="*/ 0 h 3581400"/>
              <a:gd name="connsiteX2" fmla="*/ 0 w 9144000"/>
              <a:gd name="connsiteY2" fmla="*/ 3581400 h 3581400"/>
              <a:gd name="connsiteX3" fmla="*/ 0 w 9144000"/>
              <a:gd name="connsiteY3" fmla="*/ 0 h 3581400"/>
              <a:gd name="connsiteX0" fmla="*/ 0 w 9144000"/>
              <a:gd name="connsiteY0" fmla="*/ 0 h 1905000"/>
              <a:gd name="connsiteX1" fmla="*/ 9144000 w 9144000"/>
              <a:gd name="connsiteY1" fmla="*/ 0 h 1905000"/>
              <a:gd name="connsiteX2" fmla="*/ 0 w 9144000"/>
              <a:gd name="connsiteY2" fmla="*/ 1905000 h 1905000"/>
              <a:gd name="connsiteX3" fmla="*/ 0 w 9144000"/>
              <a:gd name="connsiteY3" fmla="*/ 0 h 1905000"/>
              <a:gd name="connsiteX0" fmla="*/ 0 w 9144000"/>
              <a:gd name="connsiteY0" fmla="*/ 0 h 1905000"/>
              <a:gd name="connsiteX1" fmla="*/ 9144000 w 9144000"/>
              <a:gd name="connsiteY1" fmla="*/ 0 h 1905000"/>
              <a:gd name="connsiteX2" fmla="*/ 0 w 9144000"/>
              <a:gd name="connsiteY2" fmla="*/ 1905000 h 1905000"/>
              <a:gd name="connsiteX3" fmla="*/ 0 w 9144000"/>
              <a:gd name="connsiteY3" fmla="*/ 0 h 1905000"/>
              <a:gd name="connsiteX0" fmla="*/ 0 w 9144000"/>
              <a:gd name="connsiteY0" fmla="*/ 0 h 2349500"/>
              <a:gd name="connsiteX1" fmla="*/ 9144000 w 9144000"/>
              <a:gd name="connsiteY1" fmla="*/ 0 h 2349500"/>
              <a:gd name="connsiteX2" fmla="*/ 0 w 9144000"/>
              <a:gd name="connsiteY2" fmla="*/ 1905000 h 2349500"/>
              <a:gd name="connsiteX3" fmla="*/ 0 w 9144000"/>
              <a:gd name="connsiteY3" fmla="*/ 0 h 2349500"/>
              <a:gd name="connsiteX0" fmla="*/ 0 w 9144000"/>
              <a:gd name="connsiteY0" fmla="*/ 0 h 2349500"/>
              <a:gd name="connsiteX1" fmla="*/ 9144000 w 9144000"/>
              <a:gd name="connsiteY1" fmla="*/ 0 h 2349500"/>
              <a:gd name="connsiteX2" fmla="*/ 0 w 9144000"/>
              <a:gd name="connsiteY2" fmla="*/ 1905000 h 2349500"/>
              <a:gd name="connsiteX3" fmla="*/ 0 w 9144000"/>
              <a:gd name="connsiteY3" fmla="*/ 0 h 2349500"/>
              <a:gd name="connsiteX0" fmla="*/ 0 w 9144000"/>
              <a:gd name="connsiteY0" fmla="*/ 1 h 2349501"/>
              <a:gd name="connsiteX1" fmla="*/ 9144000 w 9144000"/>
              <a:gd name="connsiteY1" fmla="*/ 1 h 2349501"/>
              <a:gd name="connsiteX2" fmla="*/ 0 w 9144000"/>
              <a:gd name="connsiteY2" fmla="*/ 1905001 h 2349501"/>
              <a:gd name="connsiteX3" fmla="*/ 0 w 9144000"/>
              <a:gd name="connsiteY3" fmla="*/ 1 h 2349501"/>
              <a:gd name="connsiteX0" fmla="*/ 0 w 9144000"/>
              <a:gd name="connsiteY0" fmla="*/ 671286 h 3020786"/>
              <a:gd name="connsiteX1" fmla="*/ 9144000 w 9144000"/>
              <a:gd name="connsiteY1" fmla="*/ 671286 h 3020786"/>
              <a:gd name="connsiteX2" fmla="*/ 0 w 9144000"/>
              <a:gd name="connsiteY2" fmla="*/ 1905001 h 3020786"/>
              <a:gd name="connsiteX3" fmla="*/ 0 w 9144000"/>
              <a:gd name="connsiteY3" fmla="*/ 671286 h 3020786"/>
              <a:gd name="connsiteX0" fmla="*/ 0 w 9144000"/>
              <a:gd name="connsiteY0" fmla="*/ -1 h 2349499"/>
              <a:gd name="connsiteX1" fmla="*/ 9144000 w 9144000"/>
              <a:gd name="connsiteY1" fmla="*/ -1 h 2349499"/>
              <a:gd name="connsiteX2" fmla="*/ 0 w 9144000"/>
              <a:gd name="connsiteY2" fmla="*/ 1233714 h 2349499"/>
              <a:gd name="connsiteX3" fmla="*/ 0 w 9144000"/>
              <a:gd name="connsiteY3" fmla="*/ -1 h 2349499"/>
              <a:gd name="connsiteX0" fmla="*/ 0 w 9144000"/>
              <a:gd name="connsiteY0" fmla="*/ 0 h 2349500"/>
              <a:gd name="connsiteX1" fmla="*/ 9144000 w 9144000"/>
              <a:gd name="connsiteY1" fmla="*/ 0 h 2349500"/>
              <a:gd name="connsiteX2" fmla="*/ 0 w 9144000"/>
              <a:gd name="connsiteY2" fmla="*/ 1233715 h 2349500"/>
              <a:gd name="connsiteX3" fmla="*/ 0 w 9144000"/>
              <a:gd name="connsiteY3" fmla="*/ 0 h 2349500"/>
              <a:gd name="connsiteX0" fmla="*/ 0 w 9144000"/>
              <a:gd name="connsiteY0" fmla="*/ 0 h 2181679"/>
              <a:gd name="connsiteX1" fmla="*/ 9144000 w 9144000"/>
              <a:gd name="connsiteY1" fmla="*/ 0 h 2181679"/>
              <a:gd name="connsiteX2" fmla="*/ 0 w 9144000"/>
              <a:gd name="connsiteY2" fmla="*/ 1233715 h 2181679"/>
              <a:gd name="connsiteX3" fmla="*/ 0 w 9144000"/>
              <a:gd name="connsiteY3" fmla="*/ 0 h 2181679"/>
              <a:gd name="connsiteX0" fmla="*/ 0 w 9144000"/>
              <a:gd name="connsiteY0" fmla="*/ 0 h 2237619"/>
              <a:gd name="connsiteX1" fmla="*/ 9144000 w 9144000"/>
              <a:gd name="connsiteY1" fmla="*/ 0 h 2237619"/>
              <a:gd name="connsiteX2" fmla="*/ 0 w 9144000"/>
              <a:gd name="connsiteY2" fmla="*/ 1233715 h 2237619"/>
              <a:gd name="connsiteX3" fmla="*/ 0 w 9144000"/>
              <a:gd name="connsiteY3" fmla="*/ 0 h 2237619"/>
              <a:gd name="connsiteX0" fmla="*/ 0 w 10439400"/>
              <a:gd name="connsiteY0" fmla="*/ 0 h 1432615"/>
              <a:gd name="connsiteX1" fmla="*/ 9144000 w 10439400"/>
              <a:gd name="connsiteY1" fmla="*/ 0 h 1432615"/>
              <a:gd name="connsiteX2" fmla="*/ 7772400 w 10439400"/>
              <a:gd name="connsiteY2" fmla="*/ 1193397 h 1432615"/>
              <a:gd name="connsiteX3" fmla="*/ 0 w 10439400"/>
              <a:gd name="connsiteY3" fmla="*/ 1233715 h 1432615"/>
              <a:gd name="connsiteX4" fmla="*/ 0 w 10439400"/>
              <a:gd name="connsiteY4" fmla="*/ 0 h 1432615"/>
              <a:gd name="connsiteX0" fmla="*/ 0 w 10668000"/>
              <a:gd name="connsiteY0" fmla="*/ 0 h 1846539"/>
              <a:gd name="connsiteX1" fmla="*/ 9144000 w 10668000"/>
              <a:gd name="connsiteY1" fmla="*/ 0 h 1846539"/>
              <a:gd name="connsiteX2" fmla="*/ 9144000 w 10668000"/>
              <a:gd name="connsiteY2" fmla="*/ 1640920 h 1846539"/>
              <a:gd name="connsiteX3" fmla="*/ 0 w 10668000"/>
              <a:gd name="connsiteY3" fmla="*/ 1233715 h 1846539"/>
              <a:gd name="connsiteX4" fmla="*/ 0 w 10668000"/>
              <a:gd name="connsiteY4" fmla="*/ 0 h 1846539"/>
              <a:gd name="connsiteX0" fmla="*/ 0 w 10668000"/>
              <a:gd name="connsiteY0" fmla="*/ 234984 h 2081523"/>
              <a:gd name="connsiteX1" fmla="*/ 9144000 w 10668000"/>
              <a:gd name="connsiteY1" fmla="*/ 234984 h 2081523"/>
              <a:gd name="connsiteX2" fmla="*/ 9144000 w 10668000"/>
              <a:gd name="connsiteY2" fmla="*/ 1875904 h 2081523"/>
              <a:gd name="connsiteX3" fmla="*/ 0 w 10668000"/>
              <a:gd name="connsiteY3" fmla="*/ 1468699 h 2081523"/>
              <a:gd name="connsiteX4" fmla="*/ 0 w 10668000"/>
              <a:gd name="connsiteY4" fmla="*/ 234984 h 2081523"/>
              <a:gd name="connsiteX0" fmla="*/ 0 w 9144000"/>
              <a:gd name="connsiteY0" fmla="*/ 234983 h 2081522"/>
              <a:gd name="connsiteX1" fmla="*/ 9144000 w 9144000"/>
              <a:gd name="connsiteY1" fmla="*/ 234983 h 2081522"/>
              <a:gd name="connsiteX2" fmla="*/ 9144000 w 9144000"/>
              <a:gd name="connsiteY2" fmla="*/ 1875903 h 2081522"/>
              <a:gd name="connsiteX3" fmla="*/ 0 w 9144000"/>
              <a:gd name="connsiteY3" fmla="*/ 1468698 h 2081522"/>
              <a:gd name="connsiteX4" fmla="*/ 0 w 9144000"/>
              <a:gd name="connsiteY4" fmla="*/ 234983 h 2081522"/>
              <a:gd name="connsiteX0" fmla="*/ 0 w 9144000"/>
              <a:gd name="connsiteY0" fmla="*/ 730583 h 2577122"/>
              <a:gd name="connsiteX1" fmla="*/ 4940300 w 9144000"/>
              <a:gd name="connsiteY1" fmla="*/ 0 h 2577122"/>
              <a:gd name="connsiteX2" fmla="*/ 9144000 w 9144000"/>
              <a:gd name="connsiteY2" fmla="*/ 730583 h 2577122"/>
              <a:gd name="connsiteX3" fmla="*/ 9144000 w 9144000"/>
              <a:gd name="connsiteY3" fmla="*/ 2371503 h 2577122"/>
              <a:gd name="connsiteX4" fmla="*/ 0 w 9144000"/>
              <a:gd name="connsiteY4" fmla="*/ 1964298 h 2577122"/>
              <a:gd name="connsiteX5" fmla="*/ 0 w 9144000"/>
              <a:gd name="connsiteY5" fmla="*/ 730583 h 2577122"/>
              <a:gd name="connsiteX0" fmla="*/ 0 w 9144000"/>
              <a:gd name="connsiteY0" fmla="*/ 730583 h 2163196"/>
              <a:gd name="connsiteX1" fmla="*/ 4940300 w 9144000"/>
              <a:gd name="connsiteY1" fmla="*/ 0 h 2163196"/>
              <a:gd name="connsiteX2" fmla="*/ 9144000 w 9144000"/>
              <a:gd name="connsiteY2" fmla="*/ 730583 h 2163196"/>
              <a:gd name="connsiteX3" fmla="*/ 9144000 w 9144000"/>
              <a:gd name="connsiteY3" fmla="*/ 1598367 h 2163196"/>
              <a:gd name="connsiteX4" fmla="*/ 0 w 9144000"/>
              <a:gd name="connsiteY4" fmla="*/ 1964298 h 2163196"/>
              <a:gd name="connsiteX5" fmla="*/ 0 w 9144000"/>
              <a:gd name="connsiteY5" fmla="*/ 730583 h 2163196"/>
              <a:gd name="connsiteX0" fmla="*/ 0 w 9144000"/>
              <a:gd name="connsiteY0" fmla="*/ 913051 h 2345664"/>
              <a:gd name="connsiteX1" fmla="*/ 4940300 w 9144000"/>
              <a:gd name="connsiteY1" fmla="*/ 182468 h 2345664"/>
              <a:gd name="connsiteX2" fmla="*/ 9144000 w 9144000"/>
              <a:gd name="connsiteY2" fmla="*/ 296129 h 2345664"/>
              <a:gd name="connsiteX3" fmla="*/ 9144000 w 9144000"/>
              <a:gd name="connsiteY3" fmla="*/ 1780835 h 2345664"/>
              <a:gd name="connsiteX4" fmla="*/ 0 w 9144000"/>
              <a:gd name="connsiteY4" fmla="*/ 2146766 h 2345664"/>
              <a:gd name="connsiteX5" fmla="*/ 0 w 9144000"/>
              <a:gd name="connsiteY5" fmla="*/ 913051 h 2345664"/>
              <a:gd name="connsiteX0" fmla="*/ 0 w 9144000"/>
              <a:gd name="connsiteY0" fmla="*/ 833404 h 2266017"/>
              <a:gd name="connsiteX1" fmla="*/ 4940300 w 9144000"/>
              <a:gd name="connsiteY1" fmla="*/ 102821 h 2266017"/>
              <a:gd name="connsiteX2" fmla="*/ 9144000 w 9144000"/>
              <a:gd name="connsiteY2" fmla="*/ 216482 h 2266017"/>
              <a:gd name="connsiteX3" fmla="*/ 9144000 w 9144000"/>
              <a:gd name="connsiteY3" fmla="*/ 1701188 h 2266017"/>
              <a:gd name="connsiteX4" fmla="*/ 0 w 9144000"/>
              <a:gd name="connsiteY4" fmla="*/ 2067119 h 2266017"/>
              <a:gd name="connsiteX5" fmla="*/ 0 w 9144000"/>
              <a:gd name="connsiteY5" fmla="*/ 833404 h 2266017"/>
              <a:gd name="connsiteX0" fmla="*/ 0 w 9144000"/>
              <a:gd name="connsiteY0" fmla="*/ 832082 h 2264695"/>
              <a:gd name="connsiteX1" fmla="*/ 3568700 w 9144000"/>
              <a:gd name="connsiteY1" fmla="*/ 102821 h 2264695"/>
              <a:gd name="connsiteX2" fmla="*/ 9144000 w 9144000"/>
              <a:gd name="connsiteY2" fmla="*/ 215160 h 2264695"/>
              <a:gd name="connsiteX3" fmla="*/ 9144000 w 9144000"/>
              <a:gd name="connsiteY3" fmla="*/ 1699866 h 2264695"/>
              <a:gd name="connsiteX4" fmla="*/ 0 w 9144000"/>
              <a:gd name="connsiteY4" fmla="*/ 2065797 h 2264695"/>
              <a:gd name="connsiteX5" fmla="*/ 0 w 9144000"/>
              <a:gd name="connsiteY5" fmla="*/ 832082 h 2264695"/>
              <a:gd name="connsiteX0" fmla="*/ 0 w 9144000"/>
              <a:gd name="connsiteY0" fmla="*/ 832082 h 2264695"/>
              <a:gd name="connsiteX1" fmla="*/ 3568700 w 9144000"/>
              <a:gd name="connsiteY1" fmla="*/ 102821 h 2264695"/>
              <a:gd name="connsiteX2" fmla="*/ 9144000 w 9144000"/>
              <a:gd name="connsiteY2" fmla="*/ 215160 h 2264695"/>
              <a:gd name="connsiteX3" fmla="*/ 9144000 w 9144000"/>
              <a:gd name="connsiteY3" fmla="*/ 1699866 h 2264695"/>
              <a:gd name="connsiteX4" fmla="*/ 0 w 9144000"/>
              <a:gd name="connsiteY4" fmla="*/ 2065797 h 2264695"/>
              <a:gd name="connsiteX5" fmla="*/ 0 w 9144000"/>
              <a:gd name="connsiteY5" fmla="*/ 832082 h 2264695"/>
              <a:gd name="connsiteX0" fmla="*/ 0 w 9144000"/>
              <a:gd name="connsiteY0" fmla="*/ 832082 h 2264695"/>
              <a:gd name="connsiteX1" fmla="*/ 3568700 w 9144000"/>
              <a:gd name="connsiteY1" fmla="*/ 102821 h 2264695"/>
              <a:gd name="connsiteX2" fmla="*/ 9144000 w 9144000"/>
              <a:gd name="connsiteY2" fmla="*/ 215160 h 2264695"/>
              <a:gd name="connsiteX3" fmla="*/ 9144000 w 9144000"/>
              <a:gd name="connsiteY3" fmla="*/ 1699866 h 2264695"/>
              <a:gd name="connsiteX4" fmla="*/ 0 w 9144000"/>
              <a:gd name="connsiteY4" fmla="*/ 2065797 h 2264695"/>
              <a:gd name="connsiteX5" fmla="*/ 0 w 9144000"/>
              <a:gd name="connsiteY5" fmla="*/ 832082 h 2264695"/>
              <a:gd name="connsiteX0" fmla="*/ 0 w 9144000"/>
              <a:gd name="connsiteY0" fmla="*/ 761553 h 2194166"/>
              <a:gd name="connsiteX1" fmla="*/ 9144000 w 9144000"/>
              <a:gd name="connsiteY1" fmla="*/ 144631 h 2194166"/>
              <a:gd name="connsiteX2" fmla="*/ 9144000 w 9144000"/>
              <a:gd name="connsiteY2" fmla="*/ 1629337 h 2194166"/>
              <a:gd name="connsiteX3" fmla="*/ 0 w 9144000"/>
              <a:gd name="connsiteY3" fmla="*/ 1995268 h 2194166"/>
              <a:gd name="connsiteX4" fmla="*/ 0 w 9144000"/>
              <a:gd name="connsiteY4" fmla="*/ 761553 h 2194166"/>
              <a:gd name="connsiteX0" fmla="*/ 0 w 9144000"/>
              <a:gd name="connsiteY0" fmla="*/ 761553 h 2442422"/>
              <a:gd name="connsiteX1" fmla="*/ 9144000 w 9144000"/>
              <a:gd name="connsiteY1" fmla="*/ 144631 h 2442422"/>
              <a:gd name="connsiteX2" fmla="*/ 9144000 w 9144000"/>
              <a:gd name="connsiteY2" fmla="*/ 1629337 h 2442422"/>
              <a:gd name="connsiteX3" fmla="*/ 0 w 9144000"/>
              <a:gd name="connsiteY3" fmla="*/ 1995268 h 2442422"/>
              <a:gd name="connsiteX4" fmla="*/ 0 w 9144000"/>
              <a:gd name="connsiteY4" fmla="*/ 761553 h 2442422"/>
              <a:gd name="connsiteX0" fmla="*/ 0 w 9144000"/>
              <a:gd name="connsiteY0" fmla="*/ 1711324 h 3392193"/>
              <a:gd name="connsiteX1" fmla="*/ 9144000 w 9144000"/>
              <a:gd name="connsiteY1" fmla="*/ 1094402 h 3392193"/>
              <a:gd name="connsiteX2" fmla="*/ 9144000 w 9144000"/>
              <a:gd name="connsiteY2" fmla="*/ 2579108 h 3392193"/>
              <a:gd name="connsiteX3" fmla="*/ 0 w 9144000"/>
              <a:gd name="connsiteY3" fmla="*/ 2945039 h 3392193"/>
              <a:gd name="connsiteX4" fmla="*/ 0 w 9144000"/>
              <a:gd name="connsiteY4" fmla="*/ 1711324 h 3392193"/>
              <a:gd name="connsiteX0" fmla="*/ 0 w 9144000"/>
              <a:gd name="connsiteY0" fmla="*/ 1711324 h 3392193"/>
              <a:gd name="connsiteX1" fmla="*/ 9144000 w 9144000"/>
              <a:gd name="connsiteY1" fmla="*/ 1094402 h 3392193"/>
              <a:gd name="connsiteX2" fmla="*/ 9144000 w 9144000"/>
              <a:gd name="connsiteY2" fmla="*/ 2579110 h 3392193"/>
              <a:gd name="connsiteX3" fmla="*/ 0 w 9144000"/>
              <a:gd name="connsiteY3" fmla="*/ 2945039 h 3392193"/>
              <a:gd name="connsiteX4" fmla="*/ 0 w 9144000"/>
              <a:gd name="connsiteY4" fmla="*/ 1711324 h 3392193"/>
              <a:gd name="connsiteX0" fmla="*/ 0 w 9144000"/>
              <a:gd name="connsiteY0" fmla="*/ 1711324 h 3392193"/>
              <a:gd name="connsiteX1" fmla="*/ 9144000 w 9144000"/>
              <a:gd name="connsiteY1" fmla="*/ 1094402 h 3392193"/>
              <a:gd name="connsiteX2" fmla="*/ 9144000 w 9144000"/>
              <a:gd name="connsiteY2" fmla="*/ 2579110 h 3392193"/>
              <a:gd name="connsiteX3" fmla="*/ 0 w 9144000"/>
              <a:gd name="connsiteY3" fmla="*/ 2945039 h 3392193"/>
              <a:gd name="connsiteX4" fmla="*/ 0 w 9144000"/>
              <a:gd name="connsiteY4" fmla="*/ 1711324 h 3392193"/>
              <a:gd name="connsiteX0" fmla="*/ 0 w 9144000"/>
              <a:gd name="connsiteY0" fmla="*/ 1711324 h 3392193"/>
              <a:gd name="connsiteX1" fmla="*/ 9144000 w 9144000"/>
              <a:gd name="connsiteY1" fmla="*/ 1094402 h 3392193"/>
              <a:gd name="connsiteX2" fmla="*/ 9144000 w 9144000"/>
              <a:gd name="connsiteY2" fmla="*/ 2879895 h 3392193"/>
              <a:gd name="connsiteX3" fmla="*/ 0 w 9144000"/>
              <a:gd name="connsiteY3" fmla="*/ 2945039 h 3392193"/>
              <a:gd name="connsiteX4" fmla="*/ 0 w 9144000"/>
              <a:gd name="connsiteY4" fmla="*/ 1711324 h 3392193"/>
              <a:gd name="connsiteX0" fmla="*/ 0 w 9154274"/>
              <a:gd name="connsiteY0" fmla="*/ 1711324 h 3392193"/>
              <a:gd name="connsiteX1" fmla="*/ 9144000 w 9154274"/>
              <a:gd name="connsiteY1" fmla="*/ 1094402 h 3392193"/>
              <a:gd name="connsiteX2" fmla="*/ 9154274 w 9154274"/>
              <a:gd name="connsiteY2" fmla="*/ 2961568 h 3392193"/>
              <a:gd name="connsiteX3" fmla="*/ 0 w 9154274"/>
              <a:gd name="connsiteY3" fmla="*/ 2945039 h 3392193"/>
              <a:gd name="connsiteX4" fmla="*/ 0 w 9154274"/>
              <a:gd name="connsiteY4" fmla="*/ 1711324 h 3392193"/>
              <a:gd name="connsiteX0" fmla="*/ 0 w 9154274"/>
              <a:gd name="connsiteY0" fmla="*/ 1711324 h 3392193"/>
              <a:gd name="connsiteX1" fmla="*/ 9144000 w 9154274"/>
              <a:gd name="connsiteY1" fmla="*/ 1094402 h 3392193"/>
              <a:gd name="connsiteX2" fmla="*/ 9154274 w 9154274"/>
              <a:gd name="connsiteY2" fmla="*/ 3010571 h 3392193"/>
              <a:gd name="connsiteX3" fmla="*/ 0 w 9154274"/>
              <a:gd name="connsiteY3" fmla="*/ 2945039 h 3392193"/>
              <a:gd name="connsiteX4" fmla="*/ 0 w 9154274"/>
              <a:gd name="connsiteY4" fmla="*/ 1711324 h 33921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4274" h="3392193">
                <a:moveTo>
                  <a:pt x="0" y="1711324"/>
                </a:moveTo>
                <a:cubicBezTo>
                  <a:pt x="513708" y="3392193"/>
                  <a:pt x="5445303" y="0"/>
                  <a:pt x="9144000" y="1094402"/>
                </a:cubicBezTo>
                <a:cubicBezTo>
                  <a:pt x="9147425" y="1716791"/>
                  <a:pt x="9150849" y="2388182"/>
                  <a:pt x="9154274" y="3010571"/>
                </a:cubicBezTo>
                <a:lnTo>
                  <a:pt x="0" y="2945039"/>
                </a:lnTo>
                <a:lnTo>
                  <a:pt x="0" y="1711324"/>
                </a:lnTo>
                <a:close/>
              </a:path>
            </a:pathLst>
          </a:custGeom>
          <a:solidFill>
            <a:schemeClr val="accent3">
              <a:lumMod val="50000"/>
            </a:schemeClr>
          </a:solidFill>
          <a:ln w="9525">
            <a:no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12" name="Freeform 9"/>
          <p:cNvSpPr>
            <a:spLocks/>
          </p:cNvSpPr>
          <p:nvPr userDrawn="1"/>
        </p:nvSpPr>
        <p:spPr bwMode="auto">
          <a:xfrm flipV="1">
            <a:off x="0" y="3048000"/>
            <a:ext cx="8839200" cy="3429000"/>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chemeClr val="accent4">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8"/>
          <p:cNvSpPr>
            <a:spLocks/>
          </p:cNvSpPr>
          <p:nvPr userDrawn="1"/>
        </p:nvSpPr>
        <p:spPr bwMode="auto">
          <a:xfrm flipV="1">
            <a:off x="-1" y="3021106"/>
            <a:ext cx="8334103" cy="3227294"/>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chemeClr val="accent4">
              <a:alpha val="5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ctrTitle"/>
          </p:nvPr>
        </p:nvSpPr>
        <p:spPr>
          <a:xfrm>
            <a:off x="1142976" y="2571744"/>
            <a:ext cx="7772400" cy="1470025"/>
          </a:xfrm>
        </p:spPr>
        <p:txBody>
          <a:bodyPr/>
          <a:lstStyle/>
          <a:p>
            <a:r>
              <a:rPr lang="it-IT" smtClean="0"/>
              <a:t>Fare clic per modificare lo stile del titolo</a:t>
            </a:r>
            <a:endParaRPr lang="en-US" dirty="0"/>
          </a:p>
        </p:txBody>
      </p:sp>
      <p:sp>
        <p:nvSpPr>
          <p:cNvPr id="3" name="Subtitle 2"/>
          <p:cNvSpPr>
            <a:spLocks noGrp="1"/>
          </p:cNvSpPr>
          <p:nvPr>
            <p:ph type="subTitle" idx="1"/>
          </p:nvPr>
        </p:nvSpPr>
        <p:spPr>
          <a:xfrm>
            <a:off x="2428860" y="4071942"/>
            <a:ext cx="6400800" cy="642942"/>
          </a:xfrm>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D8F654DA-197C-42E2-B40E-65295D53AF53}" type="datetimeFigureOut">
              <a:rPr lang="en-US" smtClean="0"/>
              <a:pPr/>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3161EA-3838-4585-991A-9FE3F83376D8}"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D8F654DA-197C-42E2-B40E-65295D53AF53}" type="datetimeFigureOut">
              <a:rPr lang="en-US" smtClean="0"/>
              <a:pPr/>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3161EA-3838-4585-991A-9FE3F83376D8}"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D8F654DA-197C-42E2-B40E-65295D53AF53}" type="datetimeFigureOut">
              <a:rPr lang="en-US" smtClean="0"/>
              <a:pPr/>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3161EA-3838-4585-991A-9FE3F83376D8}"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D8F654DA-197C-42E2-B40E-65295D53AF53}" type="datetimeFigureOut">
              <a:rPr lang="en-US" smtClean="0"/>
              <a:pPr/>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3161EA-3838-4585-991A-9FE3F83376D8}"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Date Placeholder 4"/>
          <p:cNvSpPr>
            <a:spLocks noGrp="1"/>
          </p:cNvSpPr>
          <p:nvPr>
            <p:ph type="dt" sz="half" idx="10"/>
          </p:nvPr>
        </p:nvSpPr>
        <p:spPr/>
        <p:txBody>
          <a:bodyPr/>
          <a:lstStyle/>
          <a:p>
            <a:fld id="{D8F654DA-197C-42E2-B40E-65295D53AF53}" type="datetimeFigureOut">
              <a:rPr lang="en-US" smtClean="0"/>
              <a:pPr/>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3161EA-3838-4585-991A-9FE3F83376D8}"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6"/>
          <p:cNvSpPr>
            <a:spLocks noGrp="1"/>
          </p:cNvSpPr>
          <p:nvPr>
            <p:ph type="dt" sz="half" idx="10"/>
          </p:nvPr>
        </p:nvSpPr>
        <p:spPr/>
        <p:txBody>
          <a:bodyPr/>
          <a:lstStyle/>
          <a:p>
            <a:fld id="{D8F654DA-197C-42E2-B40E-65295D53AF53}" type="datetimeFigureOut">
              <a:rPr lang="en-US" smtClean="0"/>
              <a:pPr/>
              <a:t>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3161EA-3838-4585-991A-9FE3F83376D8}"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D8F654DA-197C-42E2-B40E-65295D53AF53}" type="datetimeFigureOut">
              <a:rPr lang="en-US" smtClean="0"/>
              <a:pPr/>
              <a:t>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3161EA-3838-4585-991A-9FE3F83376D8}"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F654DA-197C-42E2-B40E-65295D53AF53}" type="datetimeFigureOut">
              <a:rPr lang="en-US" smtClean="0"/>
              <a:pPr/>
              <a:t>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3161EA-3838-4585-991A-9FE3F83376D8}"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D8F654DA-197C-42E2-B40E-65295D53AF53}" type="datetimeFigureOut">
              <a:rPr lang="en-US" smtClean="0"/>
              <a:pPr/>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3161EA-3838-4585-991A-9FE3F83376D8}"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D8F654DA-197C-42E2-B40E-65295D53AF53}" type="datetimeFigureOut">
              <a:rPr lang="en-US" smtClean="0"/>
              <a:pPr/>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3161EA-3838-4585-991A-9FE3F83376D8}"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3"/>
          <p:cNvSpPr>
            <a:spLocks noChangeArrowheads="1"/>
          </p:cNvSpPr>
          <p:nvPr/>
        </p:nvSpPr>
        <p:spPr bwMode="auto">
          <a:xfrm>
            <a:off x="0" y="5943600"/>
            <a:ext cx="9154274" cy="1066800"/>
          </a:xfrm>
          <a:custGeom>
            <a:avLst/>
            <a:gdLst>
              <a:gd name="connsiteX0" fmla="*/ 0 w 9144000"/>
              <a:gd name="connsiteY0" fmla="*/ 0 h 3581400"/>
              <a:gd name="connsiteX1" fmla="*/ 9144000 w 9144000"/>
              <a:gd name="connsiteY1" fmla="*/ 0 h 3581400"/>
              <a:gd name="connsiteX2" fmla="*/ 9144000 w 9144000"/>
              <a:gd name="connsiteY2" fmla="*/ 3581400 h 3581400"/>
              <a:gd name="connsiteX3" fmla="*/ 0 w 9144000"/>
              <a:gd name="connsiteY3" fmla="*/ 3581400 h 3581400"/>
              <a:gd name="connsiteX4" fmla="*/ 0 w 9144000"/>
              <a:gd name="connsiteY4" fmla="*/ 0 h 3581400"/>
              <a:gd name="connsiteX0" fmla="*/ 0 w 9144000"/>
              <a:gd name="connsiteY0" fmla="*/ 0 h 3581400"/>
              <a:gd name="connsiteX1" fmla="*/ 9144000 w 9144000"/>
              <a:gd name="connsiteY1" fmla="*/ 0 h 3581400"/>
              <a:gd name="connsiteX2" fmla="*/ 4800600 w 9144000"/>
              <a:gd name="connsiteY2" fmla="*/ 1828800 h 3581400"/>
              <a:gd name="connsiteX3" fmla="*/ 0 w 9144000"/>
              <a:gd name="connsiteY3" fmla="*/ 3581400 h 3581400"/>
              <a:gd name="connsiteX4" fmla="*/ 0 w 9144000"/>
              <a:gd name="connsiteY4" fmla="*/ 0 h 3581400"/>
              <a:gd name="connsiteX0" fmla="*/ 0 w 9144000"/>
              <a:gd name="connsiteY0" fmla="*/ 0 h 3581400"/>
              <a:gd name="connsiteX1" fmla="*/ 9144000 w 9144000"/>
              <a:gd name="connsiteY1" fmla="*/ 0 h 3581400"/>
              <a:gd name="connsiteX2" fmla="*/ 4800600 w 9144000"/>
              <a:gd name="connsiteY2" fmla="*/ 1828800 h 3581400"/>
              <a:gd name="connsiteX3" fmla="*/ 0 w 9144000"/>
              <a:gd name="connsiteY3" fmla="*/ 3581400 h 3581400"/>
              <a:gd name="connsiteX4" fmla="*/ 0 w 9144000"/>
              <a:gd name="connsiteY4" fmla="*/ 0 h 3581400"/>
              <a:gd name="connsiteX0" fmla="*/ 0 w 9144000"/>
              <a:gd name="connsiteY0" fmla="*/ 0 h 3581400"/>
              <a:gd name="connsiteX1" fmla="*/ 9144000 w 9144000"/>
              <a:gd name="connsiteY1" fmla="*/ 0 h 3581400"/>
              <a:gd name="connsiteX2" fmla="*/ 4800600 w 9144000"/>
              <a:gd name="connsiteY2" fmla="*/ 1828800 h 3581400"/>
              <a:gd name="connsiteX3" fmla="*/ 0 w 9144000"/>
              <a:gd name="connsiteY3" fmla="*/ 3581400 h 3581400"/>
              <a:gd name="connsiteX4" fmla="*/ 0 w 9144000"/>
              <a:gd name="connsiteY4" fmla="*/ 0 h 3581400"/>
              <a:gd name="connsiteX0" fmla="*/ 0 w 9144000"/>
              <a:gd name="connsiteY0" fmla="*/ 0 h 3581400"/>
              <a:gd name="connsiteX1" fmla="*/ 9144000 w 9144000"/>
              <a:gd name="connsiteY1" fmla="*/ 0 h 3581400"/>
              <a:gd name="connsiteX2" fmla="*/ 2971800 w 9144000"/>
              <a:gd name="connsiteY2" fmla="*/ 914400 h 3581400"/>
              <a:gd name="connsiteX3" fmla="*/ 0 w 9144000"/>
              <a:gd name="connsiteY3" fmla="*/ 3581400 h 3581400"/>
              <a:gd name="connsiteX4" fmla="*/ 0 w 9144000"/>
              <a:gd name="connsiteY4" fmla="*/ 0 h 3581400"/>
              <a:gd name="connsiteX0" fmla="*/ 0 w 9144000"/>
              <a:gd name="connsiteY0" fmla="*/ 0 h 3581400"/>
              <a:gd name="connsiteX1" fmla="*/ 9144000 w 9144000"/>
              <a:gd name="connsiteY1" fmla="*/ 0 h 3581400"/>
              <a:gd name="connsiteX2" fmla="*/ 2971800 w 9144000"/>
              <a:gd name="connsiteY2" fmla="*/ 914400 h 3581400"/>
              <a:gd name="connsiteX3" fmla="*/ 0 w 9144000"/>
              <a:gd name="connsiteY3" fmla="*/ 3581400 h 3581400"/>
              <a:gd name="connsiteX4" fmla="*/ 0 w 9144000"/>
              <a:gd name="connsiteY4" fmla="*/ 0 h 3581400"/>
              <a:gd name="connsiteX0" fmla="*/ 0 w 9144000"/>
              <a:gd name="connsiteY0" fmla="*/ 0 h 3581400"/>
              <a:gd name="connsiteX1" fmla="*/ 9144000 w 9144000"/>
              <a:gd name="connsiteY1" fmla="*/ 0 h 3581400"/>
              <a:gd name="connsiteX2" fmla="*/ 2971800 w 9144000"/>
              <a:gd name="connsiteY2" fmla="*/ 914400 h 3581400"/>
              <a:gd name="connsiteX3" fmla="*/ 0 w 9144000"/>
              <a:gd name="connsiteY3" fmla="*/ 3581400 h 3581400"/>
              <a:gd name="connsiteX4" fmla="*/ 0 w 9144000"/>
              <a:gd name="connsiteY4" fmla="*/ 0 h 3581400"/>
              <a:gd name="connsiteX0" fmla="*/ 0 w 9144000"/>
              <a:gd name="connsiteY0" fmla="*/ 0 h 3581400"/>
              <a:gd name="connsiteX1" fmla="*/ 9144000 w 9144000"/>
              <a:gd name="connsiteY1" fmla="*/ 0 h 3581400"/>
              <a:gd name="connsiteX2" fmla="*/ 2971800 w 9144000"/>
              <a:gd name="connsiteY2" fmla="*/ 914400 h 3581400"/>
              <a:gd name="connsiteX3" fmla="*/ 0 w 9144000"/>
              <a:gd name="connsiteY3" fmla="*/ 3581400 h 3581400"/>
              <a:gd name="connsiteX4" fmla="*/ 0 w 9144000"/>
              <a:gd name="connsiteY4" fmla="*/ 0 h 3581400"/>
              <a:gd name="connsiteX0" fmla="*/ 0 w 9144000"/>
              <a:gd name="connsiteY0" fmla="*/ 0 h 3581400"/>
              <a:gd name="connsiteX1" fmla="*/ 9144000 w 9144000"/>
              <a:gd name="connsiteY1" fmla="*/ 0 h 3581400"/>
              <a:gd name="connsiteX2" fmla="*/ 0 w 9144000"/>
              <a:gd name="connsiteY2" fmla="*/ 3581400 h 3581400"/>
              <a:gd name="connsiteX3" fmla="*/ 0 w 9144000"/>
              <a:gd name="connsiteY3" fmla="*/ 0 h 3581400"/>
              <a:gd name="connsiteX0" fmla="*/ 0 w 9144000"/>
              <a:gd name="connsiteY0" fmla="*/ 0 h 3581400"/>
              <a:gd name="connsiteX1" fmla="*/ 9144000 w 9144000"/>
              <a:gd name="connsiteY1" fmla="*/ 0 h 3581400"/>
              <a:gd name="connsiteX2" fmla="*/ 0 w 9144000"/>
              <a:gd name="connsiteY2" fmla="*/ 3581400 h 3581400"/>
              <a:gd name="connsiteX3" fmla="*/ 0 w 9144000"/>
              <a:gd name="connsiteY3" fmla="*/ 0 h 3581400"/>
              <a:gd name="connsiteX0" fmla="*/ 0 w 9144000"/>
              <a:gd name="connsiteY0" fmla="*/ 0 h 3581400"/>
              <a:gd name="connsiteX1" fmla="*/ 9144000 w 9144000"/>
              <a:gd name="connsiteY1" fmla="*/ 0 h 3581400"/>
              <a:gd name="connsiteX2" fmla="*/ 0 w 9144000"/>
              <a:gd name="connsiteY2" fmla="*/ 3581400 h 3581400"/>
              <a:gd name="connsiteX3" fmla="*/ 0 w 9144000"/>
              <a:gd name="connsiteY3" fmla="*/ 0 h 3581400"/>
              <a:gd name="connsiteX0" fmla="*/ 0 w 9144000"/>
              <a:gd name="connsiteY0" fmla="*/ 0 h 3581400"/>
              <a:gd name="connsiteX1" fmla="*/ 9144000 w 9144000"/>
              <a:gd name="connsiteY1" fmla="*/ 0 h 3581400"/>
              <a:gd name="connsiteX2" fmla="*/ 0 w 9144000"/>
              <a:gd name="connsiteY2" fmla="*/ 3581400 h 3581400"/>
              <a:gd name="connsiteX3" fmla="*/ 0 w 9144000"/>
              <a:gd name="connsiteY3" fmla="*/ 0 h 3581400"/>
              <a:gd name="connsiteX0" fmla="*/ 0 w 9144000"/>
              <a:gd name="connsiteY0" fmla="*/ 0 h 3581400"/>
              <a:gd name="connsiteX1" fmla="*/ 9144000 w 9144000"/>
              <a:gd name="connsiteY1" fmla="*/ 0 h 3581400"/>
              <a:gd name="connsiteX2" fmla="*/ 0 w 9144000"/>
              <a:gd name="connsiteY2" fmla="*/ 3581400 h 3581400"/>
              <a:gd name="connsiteX3" fmla="*/ 0 w 9144000"/>
              <a:gd name="connsiteY3" fmla="*/ 0 h 3581400"/>
              <a:gd name="connsiteX0" fmla="*/ 0 w 9144000"/>
              <a:gd name="connsiteY0" fmla="*/ 0 h 3581400"/>
              <a:gd name="connsiteX1" fmla="*/ 9144000 w 9144000"/>
              <a:gd name="connsiteY1" fmla="*/ 0 h 3581400"/>
              <a:gd name="connsiteX2" fmla="*/ 0 w 9144000"/>
              <a:gd name="connsiteY2" fmla="*/ 3581400 h 3581400"/>
              <a:gd name="connsiteX3" fmla="*/ 0 w 9144000"/>
              <a:gd name="connsiteY3" fmla="*/ 0 h 3581400"/>
              <a:gd name="connsiteX0" fmla="*/ 0 w 9144000"/>
              <a:gd name="connsiteY0" fmla="*/ 0 h 1905000"/>
              <a:gd name="connsiteX1" fmla="*/ 9144000 w 9144000"/>
              <a:gd name="connsiteY1" fmla="*/ 0 h 1905000"/>
              <a:gd name="connsiteX2" fmla="*/ 0 w 9144000"/>
              <a:gd name="connsiteY2" fmla="*/ 1905000 h 1905000"/>
              <a:gd name="connsiteX3" fmla="*/ 0 w 9144000"/>
              <a:gd name="connsiteY3" fmla="*/ 0 h 1905000"/>
              <a:gd name="connsiteX0" fmla="*/ 0 w 9144000"/>
              <a:gd name="connsiteY0" fmla="*/ 0 h 1905000"/>
              <a:gd name="connsiteX1" fmla="*/ 9144000 w 9144000"/>
              <a:gd name="connsiteY1" fmla="*/ 0 h 1905000"/>
              <a:gd name="connsiteX2" fmla="*/ 0 w 9144000"/>
              <a:gd name="connsiteY2" fmla="*/ 1905000 h 1905000"/>
              <a:gd name="connsiteX3" fmla="*/ 0 w 9144000"/>
              <a:gd name="connsiteY3" fmla="*/ 0 h 1905000"/>
              <a:gd name="connsiteX0" fmla="*/ 0 w 9144000"/>
              <a:gd name="connsiteY0" fmla="*/ 0 h 2349500"/>
              <a:gd name="connsiteX1" fmla="*/ 9144000 w 9144000"/>
              <a:gd name="connsiteY1" fmla="*/ 0 h 2349500"/>
              <a:gd name="connsiteX2" fmla="*/ 0 w 9144000"/>
              <a:gd name="connsiteY2" fmla="*/ 1905000 h 2349500"/>
              <a:gd name="connsiteX3" fmla="*/ 0 w 9144000"/>
              <a:gd name="connsiteY3" fmla="*/ 0 h 2349500"/>
              <a:gd name="connsiteX0" fmla="*/ 0 w 9144000"/>
              <a:gd name="connsiteY0" fmla="*/ 0 h 2349500"/>
              <a:gd name="connsiteX1" fmla="*/ 9144000 w 9144000"/>
              <a:gd name="connsiteY1" fmla="*/ 0 h 2349500"/>
              <a:gd name="connsiteX2" fmla="*/ 0 w 9144000"/>
              <a:gd name="connsiteY2" fmla="*/ 1905000 h 2349500"/>
              <a:gd name="connsiteX3" fmla="*/ 0 w 9144000"/>
              <a:gd name="connsiteY3" fmla="*/ 0 h 2349500"/>
              <a:gd name="connsiteX0" fmla="*/ 0 w 9144000"/>
              <a:gd name="connsiteY0" fmla="*/ 1 h 2349501"/>
              <a:gd name="connsiteX1" fmla="*/ 9144000 w 9144000"/>
              <a:gd name="connsiteY1" fmla="*/ 1 h 2349501"/>
              <a:gd name="connsiteX2" fmla="*/ 0 w 9144000"/>
              <a:gd name="connsiteY2" fmla="*/ 1905001 h 2349501"/>
              <a:gd name="connsiteX3" fmla="*/ 0 w 9144000"/>
              <a:gd name="connsiteY3" fmla="*/ 1 h 2349501"/>
              <a:gd name="connsiteX0" fmla="*/ 0 w 9144000"/>
              <a:gd name="connsiteY0" fmla="*/ 671286 h 3020786"/>
              <a:gd name="connsiteX1" fmla="*/ 9144000 w 9144000"/>
              <a:gd name="connsiteY1" fmla="*/ 671286 h 3020786"/>
              <a:gd name="connsiteX2" fmla="*/ 0 w 9144000"/>
              <a:gd name="connsiteY2" fmla="*/ 1905001 h 3020786"/>
              <a:gd name="connsiteX3" fmla="*/ 0 w 9144000"/>
              <a:gd name="connsiteY3" fmla="*/ 671286 h 3020786"/>
              <a:gd name="connsiteX0" fmla="*/ 0 w 9144000"/>
              <a:gd name="connsiteY0" fmla="*/ -1 h 2349499"/>
              <a:gd name="connsiteX1" fmla="*/ 9144000 w 9144000"/>
              <a:gd name="connsiteY1" fmla="*/ -1 h 2349499"/>
              <a:gd name="connsiteX2" fmla="*/ 0 w 9144000"/>
              <a:gd name="connsiteY2" fmla="*/ 1233714 h 2349499"/>
              <a:gd name="connsiteX3" fmla="*/ 0 w 9144000"/>
              <a:gd name="connsiteY3" fmla="*/ -1 h 2349499"/>
              <a:gd name="connsiteX0" fmla="*/ 0 w 9144000"/>
              <a:gd name="connsiteY0" fmla="*/ 0 h 2349500"/>
              <a:gd name="connsiteX1" fmla="*/ 9144000 w 9144000"/>
              <a:gd name="connsiteY1" fmla="*/ 0 h 2349500"/>
              <a:gd name="connsiteX2" fmla="*/ 0 w 9144000"/>
              <a:gd name="connsiteY2" fmla="*/ 1233715 h 2349500"/>
              <a:gd name="connsiteX3" fmla="*/ 0 w 9144000"/>
              <a:gd name="connsiteY3" fmla="*/ 0 h 2349500"/>
              <a:gd name="connsiteX0" fmla="*/ 0 w 9144000"/>
              <a:gd name="connsiteY0" fmla="*/ 0 h 2181679"/>
              <a:gd name="connsiteX1" fmla="*/ 9144000 w 9144000"/>
              <a:gd name="connsiteY1" fmla="*/ 0 h 2181679"/>
              <a:gd name="connsiteX2" fmla="*/ 0 w 9144000"/>
              <a:gd name="connsiteY2" fmla="*/ 1233715 h 2181679"/>
              <a:gd name="connsiteX3" fmla="*/ 0 w 9144000"/>
              <a:gd name="connsiteY3" fmla="*/ 0 h 2181679"/>
              <a:gd name="connsiteX0" fmla="*/ 0 w 9144000"/>
              <a:gd name="connsiteY0" fmla="*/ 0 h 2237619"/>
              <a:gd name="connsiteX1" fmla="*/ 9144000 w 9144000"/>
              <a:gd name="connsiteY1" fmla="*/ 0 h 2237619"/>
              <a:gd name="connsiteX2" fmla="*/ 0 w 9144000"/>
              <a:gd name="connsiteY2" fmla="*/ 1233715 h 2237619"/>
              <a:gd name="connsiteX3" fmla="*/ 0 w 9144000"/>
              <a:gd name="connsiteY3" fmla="*/ 0 h 2237619"/>
              <a:gd name="connsiteX0" fmla="*/ 0 w 10439400"/>
              <a:gd name="connsiteY0" fmla="*/ 0 h 1432615"/>
              <a:gd name="connsiteX1" fmla="*/ 9144000 w 10439400"/>
              <a:gd name="connsiteY1" fmla="*/ 0 h 1432615"/>
              <a:gd name="connsiteX2" fmla="*/ 7772400 w 10439400"/>
              <a:gd name="connsiteY2" fmla="*/ 1193397 h 1432615"/>
              <a:gd name="connsiteX3" fmla="*/ 0 w 10439400"/>
              <a:gd name="connsiteY3" fmla="*/ 1233715 h 1432615"/>
              <a:gd name="connsiteX4" fmla="*/ 0 w 10439400"/>
              <a:gd name="connsiteY4" fmla="*/ 0 h 1432615"/>
              <a:gd name="connsiteX0" fmla="*/ 0 w 10668000"/>
              <a:gd name="connsiteY0" fmla="*/ 0 h 1846539"/>
              <a:gd name="connsiteX1" fmla="*/ 9144000 w 10668000"/>
              <a:gd name="connsiteY1" fmla="*/ 0 h 1846539"/>
              <a:gd name="connsiteX2" fmla="*/ 9144000 w 10668000"/>
              <a:gd name="connsiteY2" fmla="*/ 1640920 h 1846539"/>
              <a:gd name="connsiteX3" fmla="*/ 0 w 10668000"/>
              <a:gd name="connsiteY3" fmla="*/ 1233715 h 1846539"/>
              <a:gd name="connsiteX4" fmla="*/ 0 w 10668000"/>
              <a:gd name="connsiteY4" fmla="*/ 0 h 1846539"/>
              <a:gd name="connsiteX0" fmla="*/ 0 w 10668000"/>
              <a:gd name="connsiteY0" fmla="*/ 234984 h 2081523"/>
              <a:gd name="connsiteX1" fmla="*/ 9144000 w 10668000"/>
              <a:gd name="connsiteY1" fmla="*/ 234984 h 2081523"/>
              <a:gd name="connsiteX2" fmla="*/ 9144000 w 10668000"/>
              <a:gd name="connsiteY2" fmla="*/ 1875904 h 2081523"/>
              <a:gd name="connsiteX3" fmla="*/ 0 w 10668000"/>
              <a:gd name="connsiteY3" fmla="*/ 1468699 h 2081523"/>
              <a:gd name="connsiteX4" fmla="*/ 0 w 10668000"/>
              <a:gd name="connsiteY4" fmla="*/ 234984 h 2081523"/>
              <a:gd name="connsiteX0" fmla="*/ 0 w 9144000"/>
              <a:gd name="connsiteY0" fmla="*/ 234983 h 2081522"/>
              <a:gd name="connsiteX1" fmla="*/ 9144000 w 9144000"/>
              <a:gd name="connsiteY1" fmla="*/ 234983 h 2081522"/>
              <a:gd name="connsiteX2" fmla="*/ 9144000 w 9144000"/>
              <a:gd name="connsiteY2" fmla="*/ 1875903 h 2081522"/>
              <a:gd name="connsiteX3" fmla="*/ 0 w 9144000"/>
              <a:gd name="connsiteY3" fmla="*/ 1468698 h 2081522"/>
              <a:gd name="connsiteX4" fmla="*/ 0 w 9144000"/>
              <a:gd name="connsiteY4" fmla="*/ 234983 h 2081522"/>
              <a:gd name="connsiteX0" fmla="*/ 0 w 9144000"/>
              <a:gd name="connsiteY0" fmla="*/ 730583 h 2577122"/>
              <a:gd name="connsiteX1" fmla="*/ 4940300 w 9144000"/>
              <a:gd name="connsiteY1" fmla="*/ 0 h 2577122"/>
              <a:gd name="connsiteX2" fmla="*/ 9144000 w 9144000"/>
              <a:gd name="connsiteY2" fmla="*/ 730583 h 2577122"/>
              <a:gd name="connsiteX3" fmla="*/ 9144000 w 9144000"/>
              <a:gd name="connsiteY3" fmla="*/ 2371503 h 2577122"/>
              <a:gd name="connsiteX4" fmla="*/ 0 w 9144000"/>
              <a:gd name="connsiteY4" fmla="*/ 1964298 h 2577122"/>
              <a:gd name="connsiteX5" fmla="*/ 0 w 9144000"/>
              <a:gd name="connsiteY5" fmla="*/ 730583 h 2577122"/>
              <a:gd name="connsiteX0" fmla="*/ 0 w 9144000"/>
              <a:gd name="connsiteY0" fmla="*/ 730583 h 2163196"/>
              <a:gd name="connsiteX1" fmla="*/ 4940300 w 9144000"/>
              <a:gd name="connsiteY1" fmla="*/ 0 h 2163196"/>
              <a:gd name="connsiteX2" fmla="*/ 9144000 w 9144000"/>
              <a:gd name="connsiteY2" fmla="*/ 730583 h 2163196"/>
              <a:gd name="connsiteX3" fmla="*/ 9144000 w 9144000"/>
              <a:gd name="connsiteY3" fmla="*/ 1598367 h 2163196"/>
              <a:gd name="connsiteX4" fmla="*/ 0 w 9144000"/>
              <a:gd name="connsiteY4" fmla="*/ 1964298 h 2163196"/>
              <a:gd name="connsiteX5" fmla="*/ 0 w 9144000"/>
              <a:gd name="connsiteY5" fmla="*/ 730583 h 2163196"/>
              <a:gd name="connsiteX0" fmla="*/ 0 w 9144000"/>
              <a:gd name="connsiteY0" fmla="*/ 913051 h 2345664"/>
              <a:gd name="connsiteX1" fmla="*/ 4940300 w 9144000"/>
              <a:gd name="connsiteY1" fmla="*/ 182468 h 2345664"/>
              <a:gd name="connsiteX2" fmla="*/ 9144000 w 9144000"/>
              <a:gd name="connsiteY2" fmla="*/ 296129 h 2345664"/>
              <a:gd name="connsiteX3" fmla="*/ 9144000 w 9144000"/>
              <a:gd name="connsiteY3" fmla="*/ 1780835 h 2345664"/>
              <a:gd name="connsiteX4" fmla="*/ 0 w 9144000"/>
              <a:gd name="connsiteY4" fmla="*/ 2146766 h 2345664"/>
              <a:gd name="connsiteX5" fmla="*/ 0 w 9144000"/>
              <a:gd name="connsiteY5" fmla="*/ 913051 h 2345664"/>
              <a:gd name="connsiteX0" fmla="*/ 0 w 9144000"/>
              <a:gd name="connsiteY0" fmla="*/ 833404 h 2266017"/>
              <a:gd name="connsiteX1" fmla="*/ 4940300 w 9144000"/>
              <a:gd name="connsiteY1" fmla="*/ 102821 h 2266017"/>
              <a:gd name="connsiteX2" fmla="*/ 9144000 w 9144000"/>
              <a:gd name="connsiteY2" fmla="*/ 216482 h 2266017"/>
              <a:gd name="connsiteX3" fmla="*/ 9144000 w 9144000"/>
              <a:gd name="connsiteY3" fmla="*/ 1701188 h 2266017"/>
              <a:gd name="connsiteX4" fmla="*/ 0 w 9144000"/>
              <a:gd name="connsiteY4" fmla="*/ 2067119 h 2266017"/>
              <a:gd name="connsiteX5" fmla="*/ 0 w 9144000"/>
              <a:gd name="connsiteY5" fmla="*/ 833404 h 2266017"/>
              <a:gd name="connsiteX0" fmla="*/ 0 w 9144000"/>
              <a:gd name="connsiteY0" fmla="*/ 832082 h 2264695"/>
              <a:gd name="connsiteX1" fmla="*/ 3568700 w 9144000"/>
              <a:gd name="connsiteY1" fmla="*/ 102821 h 2264695"/>
              <a:gd name="connsiteX2" fmla="*/ 9144000 w 9144000"/>
              <a:gd name="connsiteY2" fmla="*/ 215160 h 2264695"/>
              <a:gd name="connsiteX3" fmla="*/ 9144000 w 9144000"/>
              <a:gd name="connsiteY3" fmla="*/ 1699866 h 2264695"/>
              <a:gd name="connsiteX4" fmla="*/ 0 w 9144000"/>
              <a:gd name="connsiteY4" fmla="*/ 2065797 h 2264695"/>
              <a:gd name="connsiteX5" fmla="*/ 0 w 9144000"/>
              <a:gd name="connsiteY5" fmla="*/ 832082 h 2264695"/>
              <a:gd name="connsiteX0" fmla="*/ 0 w 9144000"/>
              <a:gd name="connsiteY0" fmla="*/ 832082 h 2264695"/>
              <a:gd name="connsiteX1" fmla="*/ 3568700 w 9144000"/>
              <a:gd name="connsiteY1" fmla="*/ 102821 h 2264695"/>
              <a:gd name="connsiteX2" fmla="*/ 9144000 w 9144000"/>
              <a:gd name="connsiteY2" fmla="*/ 215160 h 2264695"/>
              <a:gd name="connsiteX3" fmla="*/ 9144000 w 9144000"/>
              <a:gd name="connsiteY3" fmla="*/ 1699866 h 2264695"/>
              <a:gd name="connsiteX4" fmla="*/ 0 w 9144000"/>
              <a:gd name="connsiteY4" fmla="*/ 2065797 h 2264695"/>
              <a:gd name="connsiteX5" fmla="*/ 0 w 9144000"/>
              <a:gd name="connsiteY5" fmla="*/ 832082 h 2264695"/>
              <a:gd name="connsiteX0" fmla="*/ 0 w 9144000"/>
              <a:gd name="connsiteY0" fmla="*/ 832082 h 2264695"/>
              <a:gd name="connsiteX1" fmla="*/ 3568700 w 9144000"/>
              <a:gd name="connsiteY1" fmla="*/ 102821 h 2264695"/>
              <a:gd name="connsiteX2" fmla="*/ 9144000 w 9144000"/>
              <a:gd name="connsiteY2" fmla="*/ 215160 h 2264695"/>
              <a:gd name="connsiteX3" fmla="*/ 9144000 w 9144000"/>
              <a:gd name="connsiteY3" fmla="*/ 1699866 h 2264695"/>
              <a:gd name="connsiteX4" fmla="*/ 0 w 9144000"/>
              <a:gd name="connsiteY4" fmla="*/ 2065797 h 2264695"/>
              <a:gd name="connsiteX5" fmla="*/ 0 w 9144000"/>
              <a:gd name="connsiteY5" fmla="*/ 832082 h 2264695"/>
              <a:gd name="connsiteX0" fmla="*/ 0 w 9144000"/>
              <a:gd name="connsiteY0" fmla="*/ 761553 h 2194166"/>
              <a:gd name="connsiteX1" fmla="*/ 9144000 w 9144000"/>
              <a:gd name="connsiteY1" fmla="*/ 144631 h 2194166"/>
              <a:gd name="connsiteX2" fmla="*/ 9144000 w 9144000"/>
              <a:gd name="connsiteY2" fmla="*/ 1629337 h 2194166"/>
              <a:gd name="connsiteX3" fmla="*/ 0 w 9144000"/>
              <a:gd name="connsiteY3" fmla="*/ 1995268 h 2194166"/>
              <a:gd name="connsiteX4" fmla="*/ 0 w 9144000"/>
              <a:gd name="connsiteY4" fmla="*/ 761553 h 2194166"/>
              <a:gd name="connsiteX0" fmla="*/ 0 w 9144000"/>
              <a:gd name="connsiteY0" fmla="*/ 761553 h 2442422"/>
              <a:gd name="connsiteX1" fmla="*/ 9144000 w 9144000"/>
              <a:gd name="connsiteY1" fmla="*/ 144631 h 2442422"/>
              <a:gd name="connsiteX2" fmla="*/ 9144000 w 9144000"/>
              <a:gd name="connsiteY2" fmla="*/ 1629337 h 2442422"/>
              <a:gd name="connsiteX3" fmla="*/ 0 w 9144000"/>
              <a:gd name="connsiteY3" fmla="*/ 1995268 h 2442422"/>
              <a:gd name="connsiteX4" fmla="*/ 0 w 9144000"/>
              <a:gd name="connsiteY4" fmla="*/ 761553 h 2442422"/>
              <a:gd name="connsiteX0" fmla="*/ 0 w 9144000"/>
              <a:gd name="connsiteY0" fmla="*/ 1711324 h 3392193"/>
              <a:gd name="connsiteX1" fmla="*/ 9144000 w 9144000"/>
              <a:gd name="connsiteY1" fmla="*/ 1094402 h 3392193"/>
              <a:gd name="connsiteX2" fmla="*/ 9144000 w 9144000"/>
              <a:gd name="connsiteY2" fmla="*/ 2579108 h 3392193"/>
              <a:gd name="connsiteX3" fmla="*/ 0 w 9144000"/>
              <a:gd name="connsiteY3" fmla="*/ 2945039 h 3392193"/>
              <a:gd name="connsiteX4" fmla="*/ 0 w 9144000"/>
              <a:gd name="connsiteY4" fmla="*/ 1711324 h 3392193"/>
              <a:gd name="connsiteX0" fmla="*/ 0 w 9144000"/>
              <a:gd name="connsiteY0" fmla="*/ 1711324 h 3392193"/>
              <a:gd name="connsiteX1" fmla="*/ 9144000 w 9144000"/>
              <a:gd name="connsiteY1" fmla="*/ 1094402 h 3392193"/>
              <a:gd name="connsiteX2" fmla="*/ 9144000 w 9144000"/>
              <a:gd name="connsiteY2" fmla="*/ 2579110 h 3392193"/>
              <a:gd name="connsiteX3" fmla="*/ 0 w 9144000"/>
              <a:gd name="connsiteY3" fmla="*/ 2945039 h 3392193"/>
              <a:gd name="connsiteX4" fmla="*/ 0 w 9144000"/>
              <a:gd name="connsiteY4" fmla="*/ 1711324 h 3392193"/>
              <a:gd name="connsiteX0" fmla="*/ 0 w 9144000"/>
              <a:gd name="connsiteY0" fmla="*/ 1711324 h 3392193"/>
              <a:gd name="connsiteX1" fmla="*/ 9144000 w 9144000"/>
              <a:gd name="connsiteY1" fmla="*/ 1094402 h 3392193"/>
              <a:gd name="connsiteX2" fmla="*/ 9144000 w 9144000"/>
              <a:gd name="connsiteY2" fmla="*/ 2579110 h 3392193"/>
              <a:gd name="connsiteX3" fmla="*/ 0 w 9144000"/>
              <a:gd name="connsiteY3" fmla="*/ 2945039 h 3392193"/>
              <a:gd name="connsiteX4" fmla="*/ 0 w 9144000"/>
              <a:gd name="connsiteY4" fmla="*/ 1711324 h 3392193"/>
              <a:gd name="connsiteX0" fmla="*/ 0 w 9144000"/>
              <a:gd name="connsiteY0" fmla="*/ 1711324 h 3392193"/>
              <a:gd name="connsiteX1" fmla="*/ 9144000 w 9144000"/>
              <a:gd name="connsiteY1" fmla="*/ 1094402 h 3392193"/>
              <a:gd name="connsiteX2" fmla="*/ 9144000 w 9144000"/>
              <a:gd name="connsiteY2" fmla="*/ 2879895 h 3392193"/>
              <a:gd name="connsiteX3" fmla="*/ 0 w 9144000"/>
              <a:gd name="connsiteY3" fmla="*/ 2945039 h 3392193"/>
              <a:gd name="connsiteX4" fmla="*/ 0 w 9144000"/>
              <a:gd name="connsiteY4" fmla="*/ 1711324 h 3392193"/>
              <a:gd name="connsiteX0" fmla="*/ 0 w 9154274"/>
              <a:gd name="connsiteY0" fmla="*/ 1711324 h 3392193"/>
              <a:gd name="connsiteX1" fmla="*/ 9144000 w 9154274"/>
              <a:gd name="connsiteY1" fmla="*/ 1094402 h 3392193"/>
              <a:gd name="connsiteX2" fmla="*/ 9154274 w 9154274"/>
              <a:gd name="connsiteY2" fmla="*/ 2961568 h 3392193"/>
              <a:gd name="connsiteX3" fmla="*/ 0 w 9154274"/>
              <a:gd name="connsiteY3" fmla="*/ 2945039 h 3392193"/>
              <a:gd name="connsiteX4" fmla="*/ 0 w 9154274"/>
              <a:gd name="connsiteY4" fmla="*/ 1711324 h 3392193"/>
              <a:gd name="connsiteX0" fmla="*/ 0 w 9154274"/>
              <a:gd name="connsiteY0" fmla="*/ 1711324 h 3392193"/>
              <a:gd name="connsiteX1" fmla="*/ 9144000 w 9154274"/>
              <a:gd name="connsiteY1" fmla="*/ 1094402 h 3392193"/>
              <a:gd name="connsiteX2" fmla="*/ 9154274 w 9154274"/>
              <a:gd name="connsiteY2" fmla="*/ 3010571 h 3392193"/>
              <a:gd name="connsiteX3" fmla="*/ 0 w 9154274"/>
              <a:gd name="connsiteY3" fmla="*/ 2945039 h 3392193"/>
              <a:gd name="connsiteX4" fmla="*/ 0 w 9154274"/>
              <a:gd name="connsiteY4" fmla="*/ 1711324 h 33921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4274" h="3392193">
                <a:moveTo>
                  <a:pt x="0" y="1711324"/>
                </a:moveTo>
                <a:cubicBezTo>
                  <a:pt x="513708" y="3392193"/>
                  <a:pt x="5445303" y="0"/>
                  <a:pt x="9144000" y="1094402"/>
                </a:cubicBezTo>
                <a:cubicBezTo>
                  <a:pt x="9147425" y="1716791"/>
                  <a:pt x="9150849" y="2388182"/>
                  <a:pt x="9154274" y="3010571"/>
                </a:cubicBezTo>
                <a:lnTo>
                  <a:pt x="0" y="2945039"/>
                </a:lnTo>
                <a:lnTo>
                  <a:pt x="0" y="1711324"/>
                </a:lnTo>
                <a:close/>
              </a:path>
            </a:pathLst>
          </a:custGeom>
          <a:solidFill>
            <a:schemeClr val="accent3">
              <a:lumMod val="50000"/>
            </a:schemeClr>
          </a:solidFill>
          <a:ln w="9525">
            <a:no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10" name="Freeform 9"/>
          <p:cNvSpPr>
            <a:spLocks/>
          </p:cNvSpPr>
          <p:nvPr/>
        </p:nvSpPr>
        <p:spPr bwMode="auto">
          <a:xfrm flipV="1">
            <a:off x="0" y="3048000"/>
            <a:ext cx="8839200" cy="3429000"/>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chemeClr val="accent4">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F654DA-197C-42E2-B40E-65295D53AF53}" type="datetimeFigureOut">
              <a:rPr lang="en-US" smtClean="0"/>
              <a:pPr/>
              <a:t>1/23/2017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3161EA-3838-4585-991A-9FE3F83376D8}" type="slidenum">
              <a:rPr lang="en-US" smtClean="0"/>
              <a:pPr/>
              <a:t>‹N›</a:t>
            </a:fld>
            <a:endParaRPr lang="en-US"/>
          </a:p>
        </p:txBody>
      </p:sp>
      <p:sp>
        <p:nvSpPr>
          <p:cNvPr id="7" name="Freeform 9"/>
          <p:cNvSpPr>
            <a:spLocks/>
          </p:cNvSpPr>
          <p:nvPr/>
        </p:nvSpPr>
        <p:spPr bwMode="auto">
          <a:xfrm flipH="1">
            <a:off x="1143000" y="-762000"/>
            <a:ext cx="8001000" cy="2590800"/>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chemeClr val="accent4">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8"/>
          <p:cNvSpPr>
            <a:spLocks/>
          </p:cNvSpPr>
          <p:nvPr/>
        </p:nvSpPr>
        <p:spPr bwMode="auto">
          <a:xfrm flipH="1">
            <a:off x="1600200" y="-762000"/>
            <a:ext cx="7543800" cy="2438400"/>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8"/>
          <p:cNvSpPr>
            <a:spLocks/>
          </p:cNvSpPr>
          <p:nvPr/>
        </p:nvSpPr>
        <p:spPr bwMode="auto">
          <a:xfrm flipV="1">
            <a:off x="-1" y="3021106"/>
            <a:ext cx="8334103" cy="3227294"/>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chemeClr val="accent4">
              <a:alpha val="5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Business Communication</a:t>
            </a:r>
            <a:endParaRPr lang="en-US" dirty="0"/>
          </a:p>
        </p:txBody>
      </p:sp>
      <p:sp>
        <p:nvSpPr>
          <p:cNvPr id="3" name="Text Placeholder 2"/>
          <p:cNvSpPr>
            <a:spLocks noGrp="1"/>
          </p:cNvSpPr>
          <p:nvPr>
            <p:ph type="body" idx="1"/>
          </p:nvPr>
        </p:nvSpPr>
        <p:spPr>
          <a:xfrm>
            <a:off x="457200" y="1600201"/>
            <a:ext cx="8229600" cy="685800"/>
          </a:xfrm>
          <a:prstGeom prst="rect">
            <a:avLst/>
          </a:prstGeom>
        </p:spPr>
        <p:txBody>
          <a:bodyPr vert="horz" lIns="91440" tIns="45720" rIns="91440" bIns="45720" rtlCol="0">
            <a:normAutofit/>
          </a:bodyPr>
          <a:lstStyle/>
          <a:p>
            <a:pPr lvl="0"/>
            <a:r>
              <a:rPr lang="en-US" dirty="0" smtClean="0"/>
              <a:t>Company Name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0" eaLnBrk="1" latinLnBrk="0" hangingPunct="1">
        <a:spcBef>
          <a:spcPct val="0"/>
        </a:spcBef>
        <a:buNone/>
        <a:defRPr sz="4400" kern="1200">
          <a:solidFill>
            <a:schemeClr val="accent3">
              <a:lumMod val="50000"/>
            </a:schemeClr>
          </a:solidFill>
          <a:latin typeface="+mj-lt"/>
          <a:ea typeface="+mj-ea"/>
          <a:cs typeface="+mj-cs"/>
        </a:defRPr>
      </a:lvl1pPr>
    </p:titleStyle>
    <p:bodyStyle>
      <a:lvl1pPr marL="342900" indent="-342900" algn="r" defTabSz="914400" rtl="0" eaLnBrk="1" latinLnBrk="0" hangingPunct="1">
        <a:spcBef>
          <a:spcPct val="20000"/>
        </a:spcBef>
        <a:buFont typeface="Arial" pitchFamily="34" charset="0"/>
        <a:buNone/>
        <a:defRPr sz="3200" kern="1200">
          <a:solidFill>
            <a:schemeClr val="accent3">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17.jpeg"/><Relationship Id="rId5" Type="http://schemas.openxmlformats.org/officeDocument/2006/relationships/image" Target="../media/image16.png"/><Relationship Id="rId4" Type="http://schemas.openxmlformats.org/officeDocument/2006/relationships/image" Target="../media/image15.jpeg"/></Relationships>
</file>

<file path=ppt/slides/_rels/slide5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19.jpeg"/></Relationships>
</file>

<file path=ppt/slides/_rels/slide5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hyperlink" Target="mailto:modena@cts.istruzioneer.it" TargetMode="External"/><Relationship Id="rId4" Type="http://schemas.openxmlformats.org/officeDocument/2006/relationships/hyperlink" Target="http://mo.cts.istruzioneer.it/sportello-autismo/" TargetMode="Externa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www.csa.provincia.modena.it/accordi-di-programma.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57158" y="1857364"/>
            <a:ext cx="8427230" cy="1357322"/>
          </a:xfrm>
        </p:spPr>
        <p:txBody>
          <a:bodyPr>
            <a:noAutofit/>
          </a:bodyPr>
          <a:lstStyle/>
          <a:p>
            <a:pPr>
              <a:spcBef>
                <a:spcPts val="0"/>
              </a:spcBef>
            </a:pPr>
            <a:r>
              <a:rPr lang="it-IT" sz="2800" dirty="0" smtClean="0"/>
              <a:t>Corso di formazione “Docenti di </a:t>
            </a:r>
            <a:r>
              <a:rPr lang="it-IT" sz="2800" dirty="0" err="1" smtClean="0"/>
              <a:t>sostegno….si</a:t>
            </a:r>
            <a:r>
              <a:rPr lang="it-IT" sz="2800" dirty="0" smtClean="0"/>
              <a:t> diventa”</a:t>
            </a:r>
            <a:endParaRPr lang="it-IT" sz="2800" noProof="1"/>
          </a:p>
        </p:txBody>
      </p:sp>
      <p:sp>
        <p:nvSpPr>
          <p:cNvPr id="7" name="CasellaDiTesto 6"/>
          <p:cNvSpPr txBox="1"/>
          <p:nvPr/>
        </p:nvSpPr>
        <p:spPr>
          <a:xfrm>
            <a:off x="571472" y="3143248"/>
            <a:ext cx="7858180" cy="1089529"/>
          </a:xfrm>
          <a:prstGeom prst="rect">
            <a:avLst/>
          </a:prstGeom>
          <a:noFill/>
        </p:spPr>
        <p:txBody>
          <a:bodyPr wrap="square" rtlCol="0">
            <a:spAutoFit/>
          </a:bodyPr>
          <a:lstStyle/>
          <a:p>
            <a:pPr algn="ctr">
              <a:lnSpc>
                <a:spcPct val="90000"/>
              </a:lnSpc>
            </a:pPr>
            <a:r>
              <a:rPr lang="it-IT" sz="3600" dirty="0" smtClean="0">
                <a:solidFill>
                  <a:srgbClr val="FF0000"/>
                </a:solidFill>
              </a:rPr>
              <a:t>Auditorium ITI “Corni” Modena</a:t>
            </a:r>
          </a:p>
          <a:p>
            <a:pPr algn="ctr">
              <a:lnSpc>
                <a:spcPct val="90000"/>
              </a:lnSpc>
            </a:pPr>
            <a:r>
              <a:rPr lang="it-IT" sz="3600" dirty="0" smtClean="0">
                <a:solidFill>
                  <a:srgbClr val="FF0000"/>
                </a:solidFill>
              </a:rPr>
              <a:t>Polo Leonardo</a:t>
            </a:r>
          </a:p>
        </p:txBody>
      </p:sp>
      <p:sp>
        <p:nvSpPr>
          <p:cNvPr id="8" name="CasellaDiTesto 7"/>
          <p:cNvSpPr txBox="1"/>
          <p:nvPr/>
        </p:nvSpPr>
        <p:spPr>
          <a:xfrm>
            <a:off x="500034" y="5143512"/>
            <a:ext cx="8143932" cy="954107"/>
          </a:xfrm>
          <a:prstGeom prst="rect">
            <a:avLst/>
          </a:prstGeom>
          <a:noFill/>
        </p:spPr>
        <p:txBody>
          <a:bodyPr wrap="square" rtlCol="0">
            <a:spAutoFit/>
          </a:bodyPr>
          <a:lstStyle/>
          <a:p>
            <a:r>
              <a:rPr lang="it-IT" sz="2800" i="1" dirty="0" smtClean="0"/>
              <a:t>Rosa Maria Arcuri, docente di sostegno IC 3 di Modena</a:t>
            </a:r>
          </a:p>
          <a:p>
            <a:r>
              <a:rPr lang="it-IT" sz="2800" i="1" dirty="0" smtClean="0"/>
              <a:t>Docente operatore CTS Modena “Sportello Autismo”</a:t>
            </a:r>
            <a:endParaRPr lang="it-IT" sz="2800" i="1" dirty="0"/>
          </a:p>
        </p:txBody>
      </p:sp>
      <p:pic>
        <p:nvPicPr>
          <p:cNvPr id="5" name="Shape 147"/>
          <p:cNvPicPr preferRelativeResize="0"/>
          <p:nvPr/>
        </p:nvPicPr>
        <p:blipFill rotWithShape="1">
          <a:blip r:embed="rId2">
            <a:alphaModFix/>
          </a:blip>
          <a:srcRect r="53376" b="40668"/>
          <a:stretch/>
        </p:blipFill>
        <p:spPr>
          <a:xfrm>
            <a:off x="5786446" y="357166"/>
            <a:ext cx="3126803" cy="1565751"/>
          </a:xfrm>
          <a:prstGeom prst="rect">
            <a:avLst/>
          </a:prstGeom>
          <a:noFill/>
          <a:ln>
            <a:noFill/>
          </a:ln>
        </p:spPr>
      </p:pic>
      <p:pic>
        <p:nvPicPr>
          <p:cNvPr id="9" name="Shape 95"/>
          <p:cNvPicPr preferRelativeResize="0"/>
          <p:nvPr/>
        </p:nvPicPr>
        <p:blipFill rotWithShape="1">
          <a:blip r:embed="rId3">
            <a:alphaModFix/>
          </a:blip>
          <a:srcRect b="20000"/>
          <a:stretch/>
        </p:blipFill>
        <p:spPr>
          <a:xfrm>
            <a:off x="642910" y="500042"/>
            <a:ext cx="4643470" cy="1143008"/>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23528" y="620688"/>
            <a:ext cx="8553128" cy="1872208"/>
          </a:xfrm>
        </p:spPr>
        <p:txBody>
          <a:bodyPr>
            <a:normAutofit/>
          </a:bodyPr>
          <a:lstStyle/>
          <a:p>
            <a:pPr algn="l"/>
            <a:r>
              <a:rPr lang="it-IT" dirty="0" smtClean="0"/>
              <a:t>   Gli Accordi di Programma </a:t>
            </a:r>
            <a:r>
              <a:rPr lang="it-IT" b="1" dirty="0" smtClean="0"/>
              <a:t>distrettuali </a:t>
            </a:r>
            <a:r>
              <a:rPr lang="it-IT" dirty="0" smtClean="0"/>
              <a:t>solitamente si riferiscono ai Distretti Sanitari delle ASL, comprendendo anche diversi Comuni. </a:t>
            </a:r>
            <a:endParaRPr lang="it-IT" dirty="0"/>
          </a:p>
        </p:txBody>
      </p:sp>
      <p:sp>
        <p:nvSpPr>
          <p:cNvPr id="2" name="Rettangolo 1"/>
          <p:cNvSpPr/>
          <p:nvPr/>
        </p:nvSpPr>
        <p:spPr>
          <a:xfrm>
            <a:off x="323527" y="2852936"/>
            <a:ext cx="5171887" cy="3046988"/>
          </a:xfrm>
          <a:prstGeom prst="rect">
            <a:avLst/>
          </a:prstGeom>
        </p:spPr>
        <p:txBody>
          <a:bodyPr wrap="square">
            <a:spAutoFit/>
          </a:bodyPr>
          <a:lstStyle/>
          <a:p>
            <a:r>
              <a:rPr lang="it-IT" sz="2400" b="1" dirty="0">
                <a:solidFill>
                  <a:srgbClr val="222222"/>
                </a:solidFill>
                <a:latin typeface="arial" panose="020B0604020202020204" pitchFamily="34" charset="0"/>
              </a:rPr>
              <a:t>Distretti Sanitari</a:t>
            </a:r>
            <a:endParaRPr lang="it-IT" sz="2400" dirty="0">
              <a:solidFill>
                <a:srgbClr val="222222"/>
              </a:solidFill>
              <a:latin typeface="arial" panose="020B0604020202020204" pitchFamily="34" charset="0"/>
            </a:endParaRPr>
          </a:p>
          <a:p>
            <a:pPr marL="342900" indent="-342900">
              <a:buFont typeface="Arial" panose="020B0604020202020204" pitchFamily="34" charset="0"/>
              <a:buChar char="•"/>
            </a:pPr>
            <a:r>
              <a:rPr lang="it-IT" sz="2400" dirty="0">
                <a:solidFill>
                  <a:srgbClr val="222222"/>
                </a:solidFill>
                <a:latin typeface="arial" panose="020B0604020202020204" pitchFamily="34" charset="0"/>
              </a:rPr>
              <a:t>Distretto di Carpi.</a:t>
            </a:r>
          </a:p>
          <a:p>
            <a:pPr marL="342900" indent="-342900">
              <a:buFont typeface="Arial" panose="020B0604020202020204" pitchFamily="34" charset="0"/>
              <a:buChar char="•"/>
            </a:pPr>
            <a:r>
              <a:rPr lang="it-IT" sz="2400" dirty="0">
                <a:solidFill>
                  <a:srgbClr val="222222"/>
                </a:solidFill>
                <a:latin typeface="arial" panose="020B0604020202020204" pitchFamily="34" charset="0"/>
              </a:rPr>
              <a:t>Distretto di Castelfranco Emilia.</a:t>
            </a:r>
          </a:p>
          <a:p>
            <a:pPr marL="342900" indent="-342900">
              <a:buFont typeface="Arial" panose="020B0604020202020204" pitchFamily="34" charset="0"/>
              <a:buChar char="•"/>
            </a:pPr>
            <a:r>
              <a:rPr lang="it-IT" sz="2400" dirty="0">
                <a:solidFill>
                  <a:srgbClr val="222222"/>
                </a:solidFill>
                <a:latin typeface="arial" panose="020B0604020202020204" pitchFamily="34" charset="0"/>
              </a:rPr>
              <a:t>Distretto di Mirandola.</a:t>
            </a:r>
          </a:p>
          <a:p>
            <a:pPr marL="342900" indent="-342900">
              <a:buFont typeface="Arial" panose="020B0604020202020204" pitchFamily="34" charset="0"/>
              <a:buChar char="•"/>
            </a:pPr>
            <a:r>
              <a:rPr lang="it-IT" sz="2400" dirty="0">
                <a:solidFill>
                  <a:srgbClr val="222222"/>
                </a:solidFill>
                <a:latin typeface="arial" panose="020B0604020202020204" pitchFamily="34" charset="0"/>
              </a:rPr>
              <a:t>Distretto di Modena.</a:t>
            </a:r>
          </a:p>
          <a:p>
            <a:pPr marL="342900" indent="-342900">
              <a:buFont typeface="Arial" panose="020B0604020202020204" pitchFamily="34" charset="0"/>
              <a:buChar char="•"/>
            </a:pPr>
            <a:r>
              <a:rPr lang="it-IT" sz="2400" dirty="0">
                <a:solidFill>
                  <a:srgbClr val="222222"/>
                </a:solidFill>
                <a:latin typeface="arial" panose="020B0604020202020204" pitchFamily="34" charset="0"/>
              </a:rPr>
              <a:t>Distretto di Pavullo nel Frignano.</a:t>
            </a:r>
          </a:p>
          <a:p>
            <a:pPr marL="342900" indent="-342900">
              <a:buFont typeface="Arial" panose="020B0604020202020204" pitchFamily="34" charset="0"/>
              <a:buChar char="•"/>
            </a:pPr>
            <a:r>
              <a:rPr lang="it-IT" sz="2400" dirty="0">
                <a:solidFill>
                  <a:srgbClr val="222222"/>
                </a:solidFill>
                <a:latin typeface="arial" panose="020B0604020202020204" pitchFamily="34" charset="0"/>
              </a:rPr>
              <a:t>Distretto di Sassuolo.</a:t>
            </a:r>
          </a:p>
          <a:p>
            <a:pPr marL="342900" indent="-342900">
              <a:buFont typeface="Arial" panose="020B0604020202020204" pitchFamily="34" charset="0"/>
              <a:buChar char="•"/>
            </a:pPr>
            <a:r>
              <a:rPr lang="it-IT" sz="2400" dirty="0">
                <a:solidFill>
                  <a:srgbClr val="222222"/>
                </a:solidFill>
                <a:latin typeface="arial" panose="020B0604020202020204" pitchFamily="34" charset="0"/>
              </a:rPr>
              <a:t>Distretto di Vignola.</a:t>
            </a:r>
            <a:endParaRPr lang="it-IT" sz="2400" b="0" i="0" dirty="0">
              <a:solidFill>
                <a:srgbClr val="222222"/>
              </a:solidFill>
              <a:effectLst/>
              <a:latin typeface="arial" panose="020B0604020202020204" pitchFamily="34" charset="0"/>
            </a:endParaRPr>
          </a:p>
        </p:txBody>
      </p:sp>
      <p:pic>
        <p:nvPicPr>
          <p:cNvPr id="1026" name="Picture 2" descr="Risultati immagini"/>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495415" y="2276872"/>
            <a:ext cx="3381241" cy="4445706"/>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57158" y="1643050"/>
            <a:ext cx="8229600" cy="3786214"/>
          </a:xfrm>
        </p:spPr>
        <p:txBody>
          <a:bodyPr>
            <a:normAutofit fontScale="92500" lnSpcReduction="10000"/>
          </a:bodyPr>
          <a:lstStyle/>
          <a:p>
            <a:pPr algn="l"/>
            <a:r>
              <a:rPr lang="it-IT" dirty="0" smtClean="0"/>
              <a:t> Nell'accordo di programma devono essere chiaramente definite:</a:t>
            </a:r>
          </a:p>
          <a:p>
            <a:pPr algn="l">
              <a:buFont typeface="Arial" pitchFamily="34" charset="0"/>
              <a:buChar char="•"/>
            </a:pPr>
            <a:r>
              <a:rPr lang="it-IT" dirty="0" smtClean="0"/>
              <a:t>Le competenze e gli interventi a carico di ciascun ente</a:t>
            </a:r>
          </a:p>
          <a:p>
            <a:pPr algn="l">
              <a:buFont typeface="Arial" pitchFamily="34" charset="0"/>
              <a:buChar char="•"/>
            </a:pPr>
            <a:r>
              <a:rPr lang="it-IT" dirty="0" smtClean="0"/>
              <a:t>L'ufficio competente all'erogazione dei servizi     </a:t>
            </a:r>
          </a:p>
          <a:p>
            <a:pPr algn="l">
              <a:buFont typeface="Arial" pitchFamily="34" charset="0"/>
              <a:buChar char="•"/>
            </a:pPr>
            <a:r>
              <a:rPr lang="it-IT" dirty="0" smtClean="0"/>
              <a:t>Gli stanziamenti finanziari previsti dai rispettivi bilanci.</a:t>
            </a:r>
          </a:p>
          <a:p>
            <a:pPr algn="l">
              <a:buFont typeface="Arial" pitchFamily="34" charset="0"/>
              <a:buChar char="•"/>
            </a:pPr>
            <a:r>
              <a:rPr lang="it-IT" dirty="0" smtClean="0"/>
              <a:t>L’organo di garanzia “Collegio di Vigilanza”</a:t>
            </a:r>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214414" y="2214554"/>
            <a:ext cx="6929486" cy="1754326"/>
          </a:xfrm>
          <a:prstGeom prst="rect">
            <a:avLst/>
          </a:prstGeom>
        </p:spPr>
        <p:txBody>
          <a:bodyPr wrap="square">
            <a:spAutoFit/>
          </a:bodyPr>
          <a:lstStyle/>
          <a:p>
            <a:pPr algn="ctr"/>
            <a:r>
              <a:rPr lang="it-IT" sz="5400" b="1" dirty="0" smtClean="0">
                <a:solidFill>
                  <a:srgbClr val="FF0000"/>
                </a:solidFill>
                <a:cs typeface="Times New Roman" pitchFamily="18" charset="0"/>
              </a:rPr>
              <a:t>LA DOCUMENTAZIONE DELL'INCLUSIONE</a:t>
            </a:r>
            <a:endParaRPr lang="it-IT" sz="5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85720" y="285728"/>
            <a:ext cx="5323380" cy="1107996"/>
          </a:xfrm>
          <a:prstGeom prst="rect">
            <a:avLst/>
          </a:prstGeom>
        </p:spPr>
        <p:txBody>
          <a:bodyPr wrap="none">
            <a:spAutoFit/>
          </a:bodyPr>
          <a:lstStyle/>
          <a:p>
            <a:r>
              <a:rPr lang="it-IT" sz="6600" dirty="0" err="1" smtClean="0">
                <a:solidFill>
                  <a:srgbClr val="FF0000"/>
                </a:solidFill>
              </a:rPr>
              <a:t>Co-costruzione</a:t>
            </a:r>
            <a:endParaRPr lang="it-IT" sz="6600" dirty="0">
              <a:solidFill>
                <a:srgbClr val="FF0000"/>
              </a:solidFill>
            </a:endParaRPr>
          </a:p>
        </p:txBody>
      </p:sp>
      <p:sp>
        <p:nvSpPr>
          <p:cNvPr id="3" name="Rettangolo 2"/>
          <p:cNvSpPr/>
          <p:nvPr/>
        </p:nvSpPr>
        <p:spPr>
          <a:xfrm>
            <a:off x="428596" y="1571612"/>
            <a:ext cx="8072494" cy="4524315"/>
          </a:xfrm>
          <a:prstGeom prst="rect">
            <a:avLst/>
          </a:prstGeom>
        </p:spPr>
        <p:txBody>
          <a:bodyPr wrap="square">
            <a:spAutoFit/>
          </a:bodyPr>
          <a:lstStyle/>
          <a:p>
            <a:pPr marL="274320" indent="-274320" algn="ctr">
              <a:buClr>
                <a:schemeClr val="accent3"/>
              </a:buClr>
              <a:defRPr/>
            </a:pPr>
            <a:r>
              <a:rPr lang="it-IT" sz="3600" b="1" dirty="0" smtClean="0"/>
              <a:t>Tutti gli insegnanti </a:t>
            </a:r>
            <a:r>
              <a:rPr lang="it-IT" sz="3600" i="1" dirty="0" smtClean="0"/>
              <a:t>(“ma non solo”)</a:t>
            </a:r>
            <a:r>
              <a:rPr lang="it-IT" sz="3600" b="1" i="1" dirty="0" smtClean="0"/>
              <a:t> </a:t>
            </a:r>
            <a:r>
              <a:rPr lang="it-IT" sz="3600" b="1" dirty="0" smtClean="0"/>
              <a:t>devono essere partecipi</a:t>
            </a:r>
            <a:r>
              <a:rPr lang="it-IT" sz="3600" dirty="0" smtClean="0"/>
              <a:t>, perché l’inclusione degli alunni in difficoltà deve riguardare </a:t>
            </a:r>
            <a:r>
              <a:rPr lang="it-IT" sz="3600" b="1" dirty="0" smtClean="0"/>
              <a:t>tutti gli ambiti </a:t>
            </a:r>
            <a:r>
              <a:rPr lang="it-IT" sz="3600" dirty="0" smtClean="0"/>
              <a:t>della vita scolastica e non essere solo una presenza limitata a qualche ora o a qualche attività svolta con </a:t>
            </a:r>
          </a:p>
          <a:p>
            <a:pPr marL="274320" indent="-274320" algn="ctr">
              <a:buClr>
                <a:schemeClr val="accent3"/>
              </a:buClr>
              <a:defRPr/>
            </a:pPr>
            <a:r>
              <a:rPr lang="it-IT" sz="3600" dirty="0" smtClean="0"/>
              <a:t>l’insegnante di sostegno.</a:t>
            </a:r>
            <a:endParaRPr lang="it-IT" sz="3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02314" y="357166"/>
            <a:ext cx="5941894" cy="830997"/>
          </a:xfrm>
          <a:prstGeom prst="rect">
            <a:avLst/>
          </a:prstGeom>
        </p:spPr>
        <p:txBody>
          <a:bodyPr wrap="square">
            <a:spAutoFit/>
          </a:bodyPr>
          <a:lstStyle/>
          <a:p>
            <a:r>
              <a:rPr lang="it-IT" sz="4800" b="1" dirty="0" smtClean="0">
                <a:solidFill>
                  <a:srgbClr val="0000FF"/>
                </a:solidFill>
              </a:rPr>
              <a:t>La risorsa  «famiglia»</a:t>
            </a:r>
            <a:endParaRPr lang="it-IT" sz="4800" dirty="0">
              <a:solidFill>
                <a:srgbClr val="0000FF"/>
              </a:solidFill>
            </a:endParaRPr>
          </a:p>
        </p:txBody>
      </p:sp>
      <p:sp>
        <p:nvSpPr>
          <p:cNvPr id="3" name="Rettangolo 2"/>
          <p:cNvSpPr/>
          <p:nvPr/>
        </p:nvSpPr>
        <p:spPr>
          <a:xfrm>
            <a:off x="500034" y="1643050"/>
            <a:ext cx="8358246" cy="707886"/>
          </a:xfrm>
          <a:prstGeom prst="rect">
            <a:avLst/>
          </a:prstGeom>
        </p:spPr>
        <p:txBody>
          <a:bodyPr wrap="square">
            <a:spAutoFit/>
          </a:bodyPr>
          <a:lstStyle/>
          <a:p>
            <a:endParaRPr lang="it-IT" sz="4000" i="1" dirty="0" smtClean="0">
              <a:solidFill>
                <a:srgbClr val="000066"/>
              </a:solidFill>
              <a:latin typeface="Calibri" pitchFamily="34" charset="0"/>
              <a:cs typeface="Calibri" pitchFamily="34" charset="0"/>
            </a:endParaRPr>
          </a:p>
        </p:txBody>
      </p:sp>
      <p:sp>
        <p:nvSpPr>
          <p:cNvPr id="4" name="Rettangolo 3"/>
          <p:cNvSpPr/>
          <p:nvPr/>
        </p:nvSpPr>
        <p:spPr>
          <a:xfrm>
            <a:off x="500034" y="1443841"/>
            <a:ext cx="8286808" cy="4524315"/>
          </a:xfrm>
          <a:prstGeom prst="rect">
            <a:avLst/>
          </a:prstGeom>
        </p:spPr>
        <p:txBody>
          <a:bodyPr wrap="square">
            <a:spAutoFit/>
          </a:bodyPr>
          <a:lstStyle/>
          <a:p>
            <a:r>
              <a:rPr lang="it-IT" sz="2400" dirty="0" smtClean="0"/>
              <a:t>La famiglia dell’alunno possiede una quantità immensa e preziosa di dati.</a:t>
            </a:r>
          </a:p>
          <a:p>
            <a:r>
              <a:rPr lang="it-IT" sz="2400" dirty="0" smtClean="0"/>
              <a:t>Il ruolo della famiglia è fondamentale nel supportare il lavoro delle insegnanti e nel partecipare alle decisioni che riguardano l’organizzazione delle attività educative. Inoltre rappresenta un punto di riferimento essenziale per una corretta inclusione scolastica dell’alunno sia perché fonte d’informazioni preziose sia perché luogo in cui avviene la continuità tra educazione genitoriale e scolastica. </a:t>
            </a:r>
          </a:p>
          <a:p>
            <a:r>
              <a:rPr lang="it-IT" sz="2400" dirty="0" smtClean="0"/>
              <a:t>I genitori devono sentirsi parte anche loro della scuola e partecipi della sua vita,  devono anche loro stessi “includere” attraverso l’educazione dei propri figli, in collaborazione con le insegnanti. </a:t>
            </a:r>
            <a:endParaRPr lang="it-IT"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28596" y="571480"/>
            <a:ext cx="8429684" cy="5509200"/>
          </a:xfrm>
          <a:prstGeom prst="rect">
            <a:avLst/>
          </a:prstGeom>
        </p:spPr>
        <p:txBody>
          <a:bodyPr wrap="square">
            <a:spAutoFit/>
          </a:bodyPr>
          <a:lstStyle/>
          <a:p>
            <a:r>
              <a:rPr lang="it-IT" sz="4400" b="1" dirty="0" smtClean="0">
                <a:solidFill>
                  <a:srgbClr val="339933"/>
                </a:solidFill>
                <a:cs typeface="Times New Roman" pitchFamily="18" charset="0"/>
              </a:rPr>
              <a:t>Certificazione (</a:t>
            </a:r>
            <a:r>
              <a:rPr lang="it-IT" sz="4400" b="1" dirty="0" err="1" smtClean="0">
                <a:solidFill>
                  <a:srgbClr val="339933"/>
                </a:solidFill>
                <a:cs typeface="Times New Roman" pitchFamily="18" charset="0"/>
              </a:rPr>
              <a:t>C.I.S</a:t>
            </a:r>
            <a:r>
              <a:rPr lang="it-IT" sz="4400" b="1" dirty="0" smtClean="0">
                <a:solidFill>
                  <a:srgbClr val="339933"/>
                </a:solidFill>
                <a:cs typeface="Times New Roman" pitchFamily="18" charset="0"/>
              </a:rPr>
              <a:t>)</a:t>
            </a:r>
          </a:p>
          <a:p>
            <a:endParaRPr lang="it-IT" sz="4400" b="1" dirty="0" smtClean="0">
              <a:solidFill>
                <a:srgbClr val="339933"/>
              </a:solidFill>
              <a:cs typeface="Times New Roman" pitchFamily="18" charset="0"/>
            </a:endParaRPr>
          </a:p>
          <a:p>
            <a:r>
              <a:rPr lang="it-IT" sz="4400" b="1" dirty="0" smtClean="0">
                <a:solidFill>
                  <a:srgbClr val="339933"/>
                </a:solidFill>
                <a:cs typeface="Times New Roman" pitchFamily="18" charset="0"/>
              </a:rPr>
              <a:t>Diagnosi funzionale (DF)</a:t>
            </a:r>
          </a:p>
          <a:p>
            <a:endParaRPr lang="it-IT" sz="4400" b="1" dirty="0" smtClean="0">
              <a:solidFill>
                <a:srgbClr val="339933"/>
              </a:solidFill>
              <a:cs typeface="Times New Roman" pitchFamily="18" charset="0"/>
            </a:endParaRPr>
          </a:p>
          <a:p>
            <a:r>
              <a:rPr lang="it-IT" sz="4400" b="1" dirty="0" smtClean="0">
                <a:solidFill>
                  <a:srgbClr val="339933"/>
                </a:solidFill>
                <a:cs typeface="Times New Roman" pitchFamily="18" charset="0"/>
              </a:rPr>
              <a:t>Profilo dinamico funzionale (PDF)</a:t>
            </a:r>
            <a:r>
              <a:rPr lang="it-IT" sz="4400" dirty="0" smtClean="0">
                <a:solidFill>
                  <a:srgbClr val="339933"/>
                </a:solidFill>
                <a:cs typeface="Times New Roman" pitchFamily="18" charset="0"/>
              </a:rPr>
              <a:t> </a:t>
            </a:r>
          </a:p>
          <a:p>
            <a:endParaRPr lang="it-IT" sz="4400" b="1" dirty="0" smtClean="0">
              <a:solidFill>
                <a:srgbClr val="339933"/>
              </a:solidFill>
              <a:cs typeface="Times New Roman" pitchFamily="18" charset="0"/>
            </a:endParaRPr>
          </a:p>
          <a:p>
            <a:r>
              <a:rPr lang="it-IT" sz="4400" b="1" dirty="0" smtClean="0">
                <a:solidFill>
                  <a:srgbClr val="339933"/>
                </a:solidFill>
                <a:cs typeface="Times New Roman" pitchFamily="18" charset="0"/>
              </a:rPr>
              <a:t>Piano Educativo Individualizzato (PEI)</a:t>
            </a:r>
            <a:r>
              <a:rPr lang="it-IT" sz="4400" dirty="0" smtClean="0">
                <a:solidFill>
                  <a:srgbClr val="339933"/>
                </a:solidFill>
                <a:cs typeface="Times New Roman" pitchFamily="18" charset="0"/>
              </a:rPr>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4" name="Rectangle 6"/>
          <p:cNvSpPr>
            <a:spLocks noGrp="1" noChangeArrowheads="1"/>
          </p:cNvSpPr>
          <p:nvPr>
            <p:ph type="title"/>
          </p:nvPr>
        </p:nvSpPr>
        <p:spPr>
          <a:xfrm>
            <a:off x="457200" y="116632"/>
            <a:ext cx="8229600" cy="1045369"/>
          </a:xfrm>
        </p:spPr>
        <p:txBody>
          <a:bodyPr/>
          <a:lstStyle/>
          <a:p>
            <a:pPr algn="ctr"/>
            <a:r>
              <a:rPr lang="it-IT" sz="3200" b="1" dirty="0"/>
              <a:t>LA DOCUMENTAZIONE CLINICA</a:t>
            </a:r>
          </a:p>
        </p:txBody>
      </p:sp>
      <p:sp>
        <p:nvSpPr>
          <p:cNvPr id="17415" name="Rectangle 7"/>
          <p:cNvSpPr>
            <a:spLocks noGrp="1" noChangeArrowheads="1"/>
          </p:cNvSpPr>
          <p:nvPr>
            <p:ph type="body" sz="half" idx="1"/>
          </p:nvPr>
        </p:nvSpPr>
        <p:spPr>
          <a:xfrm>
            <a:off x="140580" y="1138172"/>
            <a:ext cx="4013200" cy="637639"/>
          </a:xfrm>
        </p:spPr>
        <p:txBody>
          <a:bodyPr>
            <a:normAutofit/>
          </a:bodyPr>
          <a:lstStyle/>
          <a:p>
            <a:pPr algn="ctr"/>
            <a:r>
              <a:rPr lang="it-IT" sz="2600" b="1" dirty="0"/>
              <a:t>Diagnosi clinica</a:t>
            </a:r>
          </a:p>
        </p:txBody>
      </p:sp>
      <p:sp>
        <p:nvSpPr>
          <p:cNvPr id="17416" name="Rectangle 8"/>
          <p:cNvSpPr>
            <a:spLocks noGrp="1" noChangeArrowheads="1"/>
          </p:cNvSpPr>
          <p:nvPr>
            <p:ph type="body" sz="half" idx="2"/>
          </p:nvPr>
        </p:nvSpPr>
        <p:spPr>
          <a:xfrm>
            <a:off x="4716016" y="1124744"/>
            <a:ext cx="4156076" cy="489236"/>
          </a:xfrm>
        </p:spPr>
        <p:txBody>
          <a:bodyPr/>
          <a:lstStyle/>
          <a:p>
            <a:pPr algn="ctr"/>
            <a:r>
              <a:rPr lang="it-IT" sz="2600" b="1" dirty="0" smtClean="0"/>
              <a:t>Diagnosi Funzionale</a:t>
            </a:r>
            <a:r>
              <a:rPr lang="it-IT" sz="2600" dirty="0" smtClean="0"/>
              <a:t> </a:t>
            </a:r>
            <a:endParaRPr lang="it-IT" sz="2600" dirty="0"/>
          </a:p>
        </p:txBody>
      </p:sp>
      <p:sp>
        <p:nvSpPr>
          <p:cNvPr id="17412" name="Text Box 4"/>
          <p:cNvSpPr txBox="1">
            <a:spLocks noChangeArrowheads="1"/>
          </p:cNvSpPr>
          <p:nvPr/>
        </p:nvSpPr>
        <p:spPr bwMode="auto">
          <a:xfrm>
            <a:off x="457470" y="1844824"/>
            <a:ext cx="3551767" cy="4201150"/>
          </a:xfrm>
          <a:prstGeom prst="rect">
            <a:avLst/>
          </a:prstGeom>
          <a:noFill/>
          <a:ln w="9525">
            <a:noFill/>
            <a:miter lim="800000"/>
            <a:headEnd/>
            <a:tailEnd/>
          </a:ln>
          <a:effectLst/>
        </p:spPr>
        <p:txBody>
          <a:bodyPr>
            <a:spAutoFit/>
          </a:bodyPr>
          <a:lstStyle/>
          <a:p>
            <a:r>
              <a:rPr lang="it-IT" sz="2400" dirty="0"/>
              <a:t>È la dichiarazione di individuazione dell'alunno come persona in situazione di handicap e contiene </a:t>
            </a:r>
          </a:p>
          <a:p>
            <a:r>
              <a:rPr lang="it-IT" sz="2400" dirty="0"/>
              <a:t>in maniera chiara ed estesa la diagnosi clinica e la classificazione della stessa secondo la codificazione</a:t>
            </a:r>
          </a:p>
          <a:p>
            <a:r>
              <a:rPr lang="it-IT" sz="2400" dirty="0"/>
              <a:t>internazionale </a:t>
            </a:r>
            <a:r>
              <a:rPr lang="it-IT" sz="2400" dirty="0" smtClean="0"/>
              <a:t> </a:t>
            </a:r>
            <a:r>
              <a:rPr lang="it-IT" sz="2400" dirty="0"/>
              <a:t>ICD10</a:t>
            </a:r>
          </a:p>
          <a:p>
            <a:pPr>
              <a:spcBef>
                <a:spcPct val="50000"/>
              </a:spcBef>
            </a:pPr>
            <a:endParaRPr lang="it-IT" dirty="0"/>
          </a:p>
        </p:txBody>
      </p:sp>
      <p:sp>
        <p:nvSpPr>
          <p:cNvPr id="17413" name="Text Box 5"/>
          <p:cNvSpPr txBox="1">
            <a:spLocks noChangeArrowheads="1"/>
          </p:cNvSpPr>
          <p:nvPr/>
        </p:nvSpPr>
        <p:spPr bwMode="auto">
          <a:xfrm>
            <a:off x="4470671" y="1844824"/>
            <a:ext cx="4471720" cy="4524315"/>
          </a:xfrm>
          <a:prstGeom prst="rect">
            <a:avLst/>
          </a:prstGeom>
          <a:noFill/>
          <a:ln w="9525">
            <a:noFill/>
            <a:miter lim="800000"/>
            <a:headEnd/>
            <a:tailEnd/>
          </a:ln>
          <a:effectLst/>
        </p:spPr>
        <p:txBody>
          <a:bodyPr wrap="square">
            <a:spAutoFit/>
          </a:bodyPr>
          <a:lstStyle/>
          <a:p>
            <a:r>
              <a:rPr lang="it-IT" sz="2400" dirty="0" smtClean="0"/>
              <a:t>Contiene in forma di relazione la descrizione puntuale della situazione rilevata</a:t>
            </a:r>
          </a:p>
          <a:p>
            <a:r>
              <a:rPr lang="it-IT" sz="2400" dirty="0" smtClean="0"/>
              <a:t>durante il percorso diagnostico e la prognosi nel breve periodo e nel lungo termine.</a:t>
            </a:r>
          </a:p>
          <a:p>
            <a:r>
              <a:rPr lang="it-IT" sz="2400" dirty="0" smtClean="0"/>
              <a:t>Le aree su cui la Diagnosi Funzionale si esprime sono nell’ordine: Area cognitiva; Area relazionale; Area linguistica;  Area sensoriale; Area motoria- prassica; Area dell’autonomia. </a:t>
            </a:r>
            <a:endParaRPr lang="it-IT"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l"/>
            <a:r>
              <a:rPr lang="it-IT" sz="6000" b="1" dirty="0" smtClean="0">
                <a:solidFill>
                  <a:srgbClr val="0000FF"/>
                </a:solidFill>
                <a:latin typeface="+mn-lt"/>
                <a:ea typeface="+mn-ea"/>
                <a:cs typeface="+mn-cs"/>
              </a:rPr>
              <a:t>Certificazione scolastica</a:t>
            </a:r>
          </a:p>
        </p:txBody>
      </p:sp>
      <p:sp>
        <p:nvSpPr>
          <p:cNvPr id="3" name="Segnaposto contenuto 2"/>
          <p:cNvSpPr>
            <a:spLocks noGrp="1"/>
          </p:cNvSpPr>
          <p:nvPr>
            <p:ph idx="1"/>
          </p:nvPr>
        </p:nvSpPr>
        <p:spPr>
          <a:xfrm>
            <a:off x="214282" y="1357298"/>
            <a:ext cx="4186238" cy="5043510"/>
          </a:xfrm>
        </p:spPr>
        <p:txBody>
          <a:bodyPr>
            <a:noAutofit/>
          </a:bodyPr>
          <a:lstStyle/>
          <a:p>
            <a:pPr algn="l"/>
            <a:r>
              <a:rPr lang="it-IT" sz="2400" i="1" dirty="0" smtClean="0">
                <a:solidFill>
                  <a:srgbClr val="000066"/>
                </a:solidFill>
                <a:latin typeface="Calibri" pitchFamily="34" charset="0"/>
                <a:cs typeface="Calibri" pitchFamily="34" charset="0"/>
              </a:rPr>
              <a:t>È di competenza dell’ASL ed è il documento che definisce la disabilità dell’alunno secondo il codice diagnostico ICD 10. </a:t>
            </a:r>
          </a:p>
          <a:p>
            <a:pPr algn="l"/>
            <a:r>
              <a:rPr lang="it-IT" sz="2400" i="1" dirty="0" smtClean="0">
                <a:solidFill>
                  <a:srgbClr val="000066"/>
                </a:solidFill>
                <a:latin typeface="Calibri" pitchFamily="34" charset="0"/>
                <a:cs typeface="Calibri" pitchFamily="34" charset="0"/>
              </a:rPr>
              <a:t>Codici secondo la classificazione ICD 10 OMS relativi alle diagnosi riguardanti gli alunni diversamente abili in base alla legge 104 </a:t>
            </a:r>
          </a:p>
          <a:p>
            <a:pPr algn="l"/>
            <a:r>
              <a:rPr lang="it-IT" sz="2800" i="1" dirty="0" smtClean="0">
                <a:solidFill>
                  <a:srgbClr val="000066"/>
                </a:solidFill>
                <a:latin typeface="Calibri" pitchFamily="34" charset="0"/>
                <a:cs typeface="Calibri" pitchFamily="34" charset="0"/>
              </a:rPr>
              <a:t>La normativa di riferimento è la L.104/92</a:t>
            </a:r>
          </a:p>
          <a:p>
            <a:pPr algn="l"/>
            <a:endParaRPr lang="it-IT" sz="4000" i="1" dirty="0" smtClean="0">
              <a:solidFill>
                <a:srgbClr val="000066"/>
              </a:solidFill>
              <a:latin typeface="Calibri" pitchFamily="34" charset="0"/>
              <a:cs typeface="Calibri" pitchFamily="34" charset="0"/>
            </a:endParaRPr>
          </a:p>
        </p:txBody>
      </p:sp>
      <p:pic>
        <p:nvPicPr>
          <p:cNvPr id="1026" name="Picture 2"/>
          <p:cNvPicPr>
            <a:picLocks noChangeAspect="1" noChangeArrowheads="1"/>
          </p:cNvPicPr>
          <p:nvPr/>
        </p:nvPicPr>
        <p:blipFill>
          <a:blip r:embed="rId2"/>
          <a:srcRect t="1785"/>
          <a:stretch>
            <a:fillRect/>
          </a:stretch>
        </p:blipFill>
        <p:spPr bwMode="auto">
          <a:xfrm>
            <a:off x="4286248" y="1285860"/>
            <a:ext cx="4605874" cy="5143536"/>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Perché  è importante conoscerli?</a:t>
            </a:r>
            <a:endParaRPr lang="it-IT" dirty="0"/>
          </a:p>
        </p:txBody>
      </p:sp>
      <p:sp>
        <p:nvSpPr>
          <p:cNvPr id="3" name="Segnaposto contenuto 2"/>
          <p:cNvSpPr>
            <a:spLocks noGrp="1"/>
          </p:cNvSpPr>
          <p:nvPr>
            <p:ph idx="1"/>
          </p:nvPr>
        </p:nvSpPr>
        <p:spPr>
          <a:xfrm>
            <a:off x="457200" y="1600200"/>
            <a:ext cx="8229600" cy="4043377"/>
          </a:xfrm>
        </p:spPr>
        <p:txBody>
          <a:bodyPr>
            <a:normAutofit/>
          </a:bodyPr>
          <a:lstStyle/>
          <a:p>
            <a:pPr marL="446088" algn="l"/>
            <a:r>
              <a:rPr lang="it-IT" dirty="0" smtClean="0"/>
              <a:t>    Facilitano la comprensione della diagnosi da parte dei docenti che spesso trovano scritto sulla certificazione una diagnosi essenziale senza la parte descrittiva.</a:t>
            </a:r>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solidFill>
                  <a:srgbClr val="FF0000"/>
                </a:solidFill>
              </a:rPr>
              <a:t>…ma</a:t>
            </a:r>
            <a:r>
              <a:rPr lang="it-IT" dirty="0" smtClean="0">
                <a:solidFill>
                  <a:srgbClr val="FF0000"/>
                </a:solidFill>
              </a:rPr>
              <a:t> ATTENZIONE</a:t>
            </a:r>
            <a:endParaRPr lang="it-IT" dirty="0">
              <a:solidFill>
                <a:srgbClr val="FF0000"/>
              </a:solidFill>
            </a:endParaRPr>
          </a:p>
        </p:txBody>
      </p:sp>
      <p:sp>
        <p:nvSpPr>
          <p:cNvPr id="3" name="Segnaposto contenuto 2"/>
          <p:cNvSpPr>
            <a:spLocks noGrp="1"/>
          </p:cNvSpPr>
          <p:nvPr>
            <p:ph idx="1"/>
          </p:nvPr>
        </p:nvSpPr>
        <p:spPr>
          <a:xfrm>
            <a:off x="357158" y="1214422"/>
            <a:ext cx="8501122" cy="2857520"/>
          </a:xfrm>
        </p:spPr>
        <p:txBody>
          <a:bodyPr>
            <a:noAutofit/>
          </a:bodyPr>
          <a:lstStyle/>
          <a:p>
            <a:pPr algn="l"/>
            <a:r>
              <a:rPr lang="it-IT" i="1" dirty="0" smtClean="0">
                <a:solidFill>
                  <a:srgbClr val="000066"/>
                </a:solidFill>
                <a:latin typeface="Calibri" pitchFamily="34" charset="0"/>
                <a:cs typeface="Calibri" pitchFamily="34" charset="0"/>
              </a:rPr>
              <a:t>Non bisogna confondere la certificazione scolastica con la SEGNALAZIONE SCOLASTICA</a:t>
            </a:r>
          </a:p>
          <a:p>
            <a:pPr algn="l"/>
            <a:r>
              <a:rPr lang="it-IT" i="1" dirty="0" smtClean="0">
                <a:solidFill>
                  <a:srgbClr val="000066"/>
                </a:solidFill>
                <a:latin typeface="Calibri" pitchFamily="34" charset="0"/>
                <a:cs typeface="Calibri" pitchFamily="34" charset="0"/>
              </a:rPr>
              <a:t>                                                                (L. 170/2010).</a:t>
            </a:r>
          </a:p>
          <a:p>
            <a:pPr algn="ctr"/>
            <a:r>
              <a:rPr lang="it-IT" i="1" dirty="0" smtClean="0">
                <a:solidFill>
                  <a:srgbClr val="000066"/>
                </a:solidFill>
                <a:latin typeface="Calibri" pitchFamily="34" charset="0"/>
                <a:cs typeface="Calibri" pitchFamily="34" charset="0"/>
              </a:rPr>
              <a:t>La segnalazione NON da’ diritto </a:t>
            </a:r>
          </a:p>
          <a:p>
            <a:pPr algn="ctr"/>
            <a:r>
              <a:rPr lang="it-IT" i="1" dirty="0" smtClean="0">
                <a:solidFill>
                  <a:srgbClr val="000066"/>
                </a:solidFill>
                <a:latin typeface="Calibri" pitchFamily="34" charset="0"/>
                <a:cs typeface="Calibri" pitchFamily="34" charset="0"/>
              </a:rPr>
              <a:t>all’insegnante di sostegno</a:t>
            </a:r>
          </a:p>
        </p:txBody>
      </p:sp>
      <p:pic>
        <p:nvPicPr>
          <p:cNvPr id="2050" name="Picture 2"/>
          <p:cNvPicPr>
            <a:picLocks noChangeAspect="1" noChangeArrowheads="1"/>
          </p:cNvPicPr>
          <p:nvPr/>
        </p:nvPicPr>
        <p:blipFill>
          <a:blip r:embed="rId2"/>
          <a:srcRect/>
          <a:stretch>
            <a:fillRect/>
          </a:stretch>
        </p:blipFill>
        <p:spPr bwMode="auto">
          <a:xfrm>
            <a:off x="1071538" y="4214818"/>
            <a:ext cx="6709140" cy="2114554"/>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85720" y="928670"/>
            <a:ext cx="8427230" cy="1357322"/>
          </a:xfrm>
        </p:spPr>
        <p:txBody>
          <a:bodyPr>
            <a:noAutofit/>
          </a:bodyPr>
          <a:lstStyle/>
          <a:p>
            <a:pPr algn="ctr">
              <a:spcBef>
                <a:spcPts val="0"/>
              </a:spcBef>
            </a:pPr>
            <a:r>
              <a:rPr lang="it-IT" sz="4000" dirty="0" smtClean="0"/>
              <a:t>PROGETTARE L’INCLUSIONE:</a:t>
            </a:r>
            <a:endParaRPr lang="it-IT" sz="4000" noProof="1"/>
          </a:p>
        </p:txBody>
      </p:sp>
      <p:sp>
        <p:nvSpPr>
          <p:cNvPr id="7" name="CasellaDiTesto 6"/>
          <p:cNvSpPr txBox="1"/>
          <p:nvPr/>
        </p:nvSpPr>
        <p:spPr>
          <a:xfrm>
            <a:off x="642910" y="2357430"/>
            <a:ext cx="7858180" cy="1754326"/>
          </a:xfrm>
          <a:prstGeom prst="rect">
            <a:avLst/>
          </a:prstGeom>
          <a:noFill/>
        </p:spPr>
        <p:txBody>
          <a:bodyPr wrap="square" rtlCol="0">
            <a:spAutoFit/>
          </a:bodyPr>
          <a:lstStyle/>
          <a:p>
            <a:pPr algn="ctr">
              <a:lnSpc>
                <a:spcPct val="90000"/>
              </a:lnSpc>
            </a:pPr>
            <a:r>
              <a:rPr lang="it-IT" sz="6000" dirty="0" smtClean="0">
                <a:solidFill>
                  <a:srgbClr val="FF0000"/>
                </a:solidFill>
              </a:rPr>
              <a:t>PDF e PEI: </a:t>
            </a:r>
          </a:p>
          <a:p>
            <a:pPr algn="ctr">
              <a:lnSpc>
                <a:spcPct val="90000"/>
              </a:lnSpc>
            </a:pPr>
            <a:r>
              <a:rPr lang="it-IT" sz="6000" dirty="0" smtClean="0">
                <a:solidFill>
                  <a:srgbClr val="FF0000"/>
                </a:solidFill>
              </a:rPr>
              <a:t>come, quando e perché</a:t>
            </a:r>
          </a:p>
        </p:txBody>
      </p:sp>
      <p:sp>
        <p:nvSpPr>
          <p:cNvPr id="8" name="CasellaDiTesto 7"/>
          <p:cNvSpPr txBox="1"/>
          <p:nvPr/>
        </p:nvSpPr>
        <p:spPr>
          <a:xfrm>
            <a:off x="500034" y="4786322"/>
            <a:ext cx="8143932" cy="954107"/>
          </a:xfrm>
          <a:prstGeom prst="rect">
            <a:avLst/>
          </a:prstGeom>
          <a:noFill/>
        </p:spPr>
        <p:txBody>
          <a:bodyPr wrap="square" rtlCol="0">
            <a:spAutoFit/>
          </a:bodyPr>
          <a:lstStyle/>
          <a:p>
            <a:r>
              <a:rPr lang="it-IT" sz="2800" i="1" dirty="0" smtClean="0"/>
              <a:t>Rosa Maria Arcuri, docente di sostegno IC 3 di Modena, docente operatore CTS “Sportello Autismo”</a:t>
            </a:r>
            <a:endParaRPr lang="it-IT" sz="2800" i="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14282" y="357166"/>
            <a:ext cx="6627135" cy="1015663"/>
          </a:xfrm>
          <a:prstGeom prst="rect">
            <a:avLst/>
          </a:prstGeom>
        </p:spPr>
        <p:txBody>
          <a:bodyPr wrap="none">
            <a:spAutoFit/>
          </a:bodyPr>
          <a:lstStyle/>
          <a:p>
            <a:r>
              <a:rPr lang="it-IT" sz="6000" b="1" dirty="0" smtClean="0">
                <a:solidFill>
                  <a:srgbClr val="0000FF"/>
                </a:solidFill>
              </a:rPr>
              <a:t>Diagnosi funzionale</a:t>
            </a:r>
            <a:r>
              <a:rPr lang="it-IT" sz="6000" dirty="0" smtClean="0">
                <a:solidFill>
                  <a:srgbClr val="0000FF"/>
                </a:solidFill>
              </a:rPr>
              <a:t> </a:t>
            </a:r>
            <a:endParaRPr lang="it-IT" sz="6000" dirty="0">
              <a:solidFill>
                <a:srgbClr val="0000FF"/>
              </a:solidFill>
            </a:endParaRPr>
          </a:p>
        </p:txBody>
      </p:sp>
      <p:sp>
        <p:nvSpPr>
          <p:cNvPr id="3" name="Rettangolo 2"/>
          <p:cNvSpPr/>
          <p:nvPr/>
        </p:nvSpPr>
        <p:spPr>
          <a:xfrm>
            <a:off x="500034" y="1643050"/>
            <a:ext cx="8358246" cy="3785652"/>
          </a:xfrm>
          <a:prstGeom prst="rect">
            <a:avLst/>
          </a:prstGeom>
        </p:spPr>
        <p:txBody>
          <a:bodyPr wrap="square">
            <a:spAutoFit/>
          </a:bodyPr>
          <a:lstStyle/>
          <a:p>
            <a:r>
              <a:rPr lang="it-IT" sz="4000" i="1" dirty="0" smtClean="0">
                <a:solidFill>
                  <a:srgbClr val="000066"/>
                </a:solidFill>
                <a:latin typeface="Calibri" pitchFamily="34" charset="0"/>
                <a:cs typeface="Calibri" pitchFamily="34" charset="0"/>
              </a:rPr>
              <a:t>È di competenza della ASL ed è stilato dall’Unità Multidisciplinare al termine di un iter diagnostico.</a:t>
            </a:r>
          </a:p>
          <a:p>
            <a:r>
              <a:rPr lang="it-IT" sz="4000" i="1" dirty="0" smtClean="0">
                <a:solidFill>
                  <a:srgbClr val="000066"/>
                </a:solidFill>
                <a:latin typeface="Calibri" pitchFamily="34" charset="0"/>
                <a:cs typeface="Calibri" pitchFamily="34" charset="0"/>
              </a:rPr>
              <a:t>Il documento che attesta la situazione di handicap ai fini dell’integrazione scolastica</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14290"/>
            <a:ext cx="9144000" cy="1143000"/>
          </a:xfrm>
        </p:spPr>
        <p:txBody>
          <a:bodyPr>
            <a:normAutofit fontScale="90000"/>
          </a:bodyPr>
          <a:lstStyle/>
          <a:p>
            <a:r>
              <a:rPr lang="it-IT" sz="3600" dirty="0" smtClean="0"/>
              <a:t>DESCRIZIONE FUNZIONALE SECONDO LA SCALA C‐GAS </a:t>
            </a:r>
            <a:r>
              <a:rPr lang="it-IT" dirty="0" smtClean="0"/>
              <a:t> </a:t>
            </a:r>
            <a:endParaRPr lang="it-IT" dirty="0"/>
          </a:p>
        </p:txBody>
      </p:sp>
      <p:pic>
        <p:nvPicPr>
          <p:cNvPr id="3074" name="Picture 2"/>
          <p:cNvPicPr>
            <a:picLocks noChangeAspect="1" noChangeArrowheads="1"/>
          </p:cNvPicPr>
          <p:nvPr/>
        </p:nvPicPr>
        <p:blipFill>
          <a:blip r:embed="rId2"/>
          <a:srcRect/>
          <a:stretch>
            <a:fillRect/>
          </a:stretch>
        </p:blipFill>
        <p:spPr bwMode="auto">
          <a:xfrm>
            <a:off x="0" y="1285860"/>
            <a:ext cx="8987307" cy="4572031"/>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14282" y="357166"/>
            <a:ext cx="6627135" cy="1015663"/>
          </a:xfrm>
          <a:prstGeom prst="rect">
            <a:avLst/>
          </a:prstGeom>
        </p:spPr>
        <p:txBody>
          <a:bodyPr wrap="none">
            <a:spAutoFit/>
          </a:bodyPr>
          <a:lstStyle/>
          <a:p>
            <a:r>
              <a:rPr lang="it-IT" sz="6000" b="1" dirty="0" smtClean="0">
                <a:solidFill>
                  <a:srgbClr val="0000FF"/>
                </a:solidFill>
              </a:rPr>
              <a:t>Diagnosi funzionale</a:t>
            </a:r>
            <a:r>
              <a:rPr lang="it-IT" sz="6000" dirty="0" smtClean="0">
                <a:solidFill>
                  <a:srgbClr val="0000FF"/>
                </a:solidFill>
              </a:rPr>
              <a:t> </a:t>
            </a:r>
            <a:endParaRPr lang="it-IT" sz="6000" dirty="0">
              <a:solidFill>
                <a:srgbClr val="0000FF"/>
              </a:solidFill>
            </a:endParaRPr>
          </a:p>
        </p:txBody>
      </p:sp>
      <p:sp>
        <p:nvSpPr>
          <p:cNvPr id="3" name="Rettangolo 2"/>
          <p:cNvSpPr/>
          <p:nvPr/>
        </p:nvSpPr>
        <p:spPr>
          <a:xfrm>
            <a:off x="500034" y="1643050"/>
            <a:ext cx="8358246" cy="3785652"/>
          </a:xfrm>
          <a:prstGeom prst="rect">
            <a:avLst/>
          </a:prstGeom>
        </p:spPr>
        <p:txBody>
          <a:bodyPr wrap="square">
            <a:spAutoFit/>
          </a:bodyPr>
          <a:lstStyle/>
          <a:p>
            <a:r>
              <a:rPr lang="it-IT" sz="4000" i="1" dirty="0" smtClean="0">
                <a:solidFill>
                  <a:srgbClr val="000066"/>
                </a:solidFill>
                <a:latin typeface="Calibri" pitchFamily="34" charset="0"/>
                <a:cs typeface="Calibri" pitchFamily="34" charset="0"/>
              </a:rPr>
              <a:t>Nella DF viene anche riportato se la disabilità prevede oltre alla figura del docente di sostegno anche il supporto del personale educativo assistenziale e il supporto di software dedicati o </a:t>
            </a:r>
            <a:r>
              <a:rPr lang="it-IT" sz="4000" i="1" smtClean="0">
                <a:solidFill>
                  <a:srgbClr val="000066"/>
                </a:solidFill>
                <a:latin typeface="Calibri" pitchFamily="34" charset="0"/>
                <a:cs typeface="Calibri" pitchFamily="34" charset="0"/>
              </a:rPr>
              <a:t>strumentazione multimediale. </a:t>
            </a:r>
            <a:endParaRPr lang="it-IT" sz="4000" i="1" dirty="0" smtClean="0">
              <a:solidFill>
                <a:srgbClr val="000066"/>
              </a:solidFill>
              <a:latin typeface="Calibri" pitchFamily="34" charset="0"/>
              <a:cs typeface="Calibri"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14282" y="285728"/>
            <a:ext cx="8786842" cy="1077218"/>
          </a:xfrm>
          <a:prstGeom prst="rect">
            <a:avLst/>
          </a:prstGeom>
        </p:spPr>
        <p:txBody>
          <a:bodyPr wrap="square">
            <a:spAutoFit/>
          </a:bodyPr>
          <a:lstStyle/>
          <a:p>
            <a:pPr algn="ctr"/>
            <a:r>
              <a:rPr lang="it-IT" sz="3200" b="1" dirty="0" smtClean="0"/>
              <a:t>Prima di passare al </a:t>
            </a:r>
          </a:p>
          <a:p>
            <a:pPr algn="ctr"/>
            <a:r>
              <a:rPr lang="it-IT" sz="3200" b="1" dirty="0" smtClean="0"/>
              <a:t>Profilo Dinamico Funzionale …</a:t>
            </a:r>
            <a:endParaRPr lang="it-IT" sz="3200" dirty="0"/>
          </a:p>
        </p:txBody>
      </p:sp>
      <p:sp>
        <p:nvSpPr>
          <p:cNvPr id="3" name="Rettangolo 2"/>
          <p:cNvSpPr/>
          <p:nvPr/>
        </p:nvSpPr>
        <p:spPr>
          <a:xfrm>
            <a:off x="516667" y="1412822"/>
            <a:ext cx="7858180" cy="1815882"/>
          </a:xfrm>
          <a:prstGeom prst="rect">
            <a:avLst/>
          </a:prstGeom>
        </p:spPr>
        <p:txBody>
          <a:bodyPr wrap="square">
            <a:spAutoFit/>
          </a:bodyPr>
          <a:lstStyle/>
          <a:p>
            <a:pPr algn="ctr"/>
            <a:r>
              <a:rPr lang="it-IT" sz="2800" dirty="0" smtClean="0"/>
              <a:t>… definire in maniera anche non perfettamente dettagliata quelli che sono i</a:t>
            </a:r>
          </a:p>
          <a:p>
            <a:pPr algn="ctr"/>
            <a:r>
              <a:rPr lang="it-IT" sz="2800" dirty="0" smtClean="0"/>
              <a:t> punti di FORZA e i punti di DEBOLEZZA</a:t>
            </a:r>
          </a:p>
          <a:p>
            <a:pPr algn="ctr"/>
            <a:r>
              <a:rPr lang="it-IT" sz="2800" dirty="0" smtClean="0"/>
              <a:t>dell’alunno.</a:t>
            </a:r>
            <a:endParaRPr lang="it-IT" sz="2800" dirty="0"/>
          </a:p>
        </p:txBody>
      </p:sp>
      <p:sp>
        <p:nvSpPr>
          <p:cNvPr id="4" name="Rettangolo 3"/>
          <p:cNvSpPr/>
          <p:nvPr/>
        </p:nvSpPr>
        <p:spPr>
          <a:xfrm>
            <a:off x="4109140" y="4303175"/>
            <a:ext cx="4891984" cy="1815882"/>
          </a:xfrm>
          <a:prstGeom prst="rect">
            <a:avLst/>
          </a:prstGeom>
        </p:spPr>
        <p:txBody>
          <a:bodyPr wrap="square">
            <a:spAutoFit/>
          </a:bodyPr>
          <a:lstStyle/>
          <a:p>
            <a:pPr algn="ctr"/>
            <a:r>
              <a:rPr lang="it-IT" sz="2800" dirty="0" smtClean="0">
                <a:latin typeface="Calibri" pitchFamily="34" charset="0"/>
                <a:cs typeface="Calibri" pitchFamily="34" charset="0"/>
              </a:rPr>
              <a:t>Indicazioni pratiche per la stesura degli obiettivi a tutti tre i livelli </a:t>
            </a:r>
          </a:p>
          <a:p>
            <a:pPr algn="ctr"/>
            <a:r>
              <a:rPr lang="it-IT" sz="2800" dirty="0" smtClean="0">
                <a:latin typeface="Calibri" pitchFamily="34" charset="0"/>
                <a:cs typeface="Calibri" pitchFamily="34" charset="0"/>
              </a:rPr>
              <a:t>(lungo, medio, breve termine).</a:t>
            </a:r>
            <a:endParaRPr lang="it-IT" sz="2800" dirty="0">
              <a:latin typeface="Calibri" pitchFamily="34" charset="0"/>
              <a:cs typeface="Calibri" pitchFamily="34" charset="0"/>
            </a:endParaRPr>
          </a:p>
        </p:txBody>
      </p:sp>
      <p:sp>
        <p:nvSpPr>
          <p:cNvPr id="5" name="Freccia in giù 4"/>
          <p:cNvSpPr/>
          <p:nvPr/>
        </p:nvSpPr>
        <p:spPr>
          <a:xfrm rot="19884648">
            <a:off x="4712110" y="3354795"/>
            <a:ext cx="785812" cy="7858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pic>
        <p:nvPicPr>
          <p:cNvPr id="6" name="Picture 2" descr="http://t3.gstatic.com/images?q=tbn:ANd9GcRz0e3I8YiB2vsKg8YiJ2K002pwa2cWoCH8zQ4Pe9PZmSz5lhNR"/>
          <p:cNvPicPr>
            <a:picLocks noChangeAspect="1" noChangeArrowheads="1"/>
          </p:cNvPicPr>
          <p:nvPr/>
        </p:nvPicPr>
        <p:blipFill>
          <a:blip r:embed="rId2">
            <a:clrChange>
              <a:clrFrom>
                <a:srgbClr val="F6FFF8"/>
              </a:clrFrom>
              <a:clrTo>
                <a:srgbClr val="F6FFF8">
                  <a:alpha val="0"/>
                </a:srgbClr>
              </a:clrTo>
            </a:clrChange>
          </a:blip>
          <a:srcRect/>
          <a:stretch>
            <a:fillRect/>
          </a:stretch>
        </p:blipFill>
        <p:spPr bwMode="auto">
          <a:xfrm>
            <a:off x="500034" y="4071942"/>
            <a:ext cx="2436812" cy="2071688"/>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85720" y="428604"/>
            <a:ext cx="7139968" cy="646331"/>
          </a:xfrm>
          <a:prstGeom prst="rect">
            <a:avLst/>
          </a:prstGeom>
        </p:spPr>
        <p:txBody>
          <a:bodyPr wrap="none">
            <a:spAutoFit/>
          </a:bodyPr>
          <a:lstStyle/>
          <a:p>
            <a:r>
              <a:rPr lang="it-IT" sz="3600" b="1" i="1" dirty="0" smtClean="0"/>
              <a:t>Profilo di funzionamento dell’alunno</a:t>
            </a:r>
            <a:endParaRPr lang="it-IT" sz="3600" dirty="0"/>
          </a:p>
        </p:txBody>
      </p:sp>
      <p:sp>
        <p:nvSpPr>
          <p:cNvPr id="3" name="Rettangolo 2"/>
          <p:cNvSpPr/>
          <p:nvPr/>
        </p:nvSpPr>
        <p:spPr>
          <a:xfrm>
            <a:off x="1285852" y="1428736"/>
            <a:ext cx="6286528" cy="4031873"/>
          </a:xfrm>
          <a:prstGeom prst="rect">
            <a:avLst/>
          </a:prstGeom>
        </p:spPr>
        <p:txBody>
          <a:bodyPr wrap="square">
            <a:spAutoFit/>
          </a:bodyPr>
          <a:lstStyle/>
          <a:p>
            <a:pPr marL="274320" indent="-274320" algn="ctr">
              <a:buClr>
                <a:schemeClr val="accent3"/>
              </a:buClr>
              <a:defRPr/>
            </a:pPr>
            <a:r>
              <a:rPr lang="it-IT" sz="3200" b="1" dirty="0" smtClean="0">
                <a:solidFill>
                  <a:schemeClr val="accent2">
                    <a:lumMod val="75000"/>
                  </a:schemeClr>
                </a:solidFill>
              </a:rPr>
              <a:t>PROFILO DINAMICO FUNZIONALE</a:t>
            </a:r>
          </a:p>
          <a:p>
            <a:pPr marL="274320" indent="-274320" algn="ctr">
              <a:buClr>
                <a:schemeClr val="accent3"/>
              </a:buClr>
              <a:defRPr/>
            </a:pPr>
            <a:endParaRPr lang="it-IT" sz="3200" dirty="0" smtClean="0"/>
          </a:p>
          <a:p>
            <a:pPr marL="274320" indent="-274320" algn="ctr">
              <a:buClr>
                <a:schemeClr val="accent3"/>
              </a:buClr>
              <a:defRPr/>
            </a:pPr>
            <a:r>
              <a:rPr lang="it-IT" sz="3200" dirty="0" smtClean="0"/>
              <a:t>Trasforma l’</a:t>
            </a:r>
            <a:r>
              <a:rPr lang="it-IT" sz="3200" b="1" dirty="0" smtClean="0"/>
              <a:t>osservazione </a:t>
            </a:r>
          </a:p>
          <a:p>
            <a:pPr marL="274320" indent="-274320" algn="ctr">
              <a:buClr>
                <a:schemeClr val="accent3"/>
              </a:buClr>
              <a:defRPr/>
            </a:pPr>
            <a:r>
              <a:rPr lang="it-IT" sz="3200" dirty="0" smtClean="0"/>
              <a:t>(</a:t>
            </a:r>
            <a:r>
              <a:rPr lang="it-IT" sz="3200" i="1" dirty="0" smtClean="0"/>
              <a:t>Diagnosi funzionale - DF</a:t>
            </a:r>
            <a:r>
              <a:rPr lang="it-IT" sz="3200" dirty="0" smtClean="0"/>
              <a:t>) </a:t>
            </a:r>
          </a:p>
          <a:p>
            <a:pPr marL="274320" indent="-274320" algn="ctr">
              <a:buClr>
                <a:schemeClr val="accent3"/>
              </a:buClr>
              <a:defRPr/>
            </a:pPr>
            <a:r>
              <a:rPr lang="it-IT" sz="3200" dirty="0" smtClean="0"/>
              <a:t>in obiettivi a breve termine rispetto a precise priorità.</a:t>
            </a:r>
          </a:p>
          <a:p>
            <a:pPr marL="274320" indent="-274320" algn="ctr">
              <a:buClr>
                <a:schemeClr val="accent3"/>
              </a:buClr>
              <a:defRPr/>
            </a:pPr>
            <a:endParaRPr lang="it-IT" sz="3200" dirty="0" smtClean="0"/>
          </a:p>
          <a:p>
            <a:pPr marL="274320" indent="-274320" algn="ctr">
              <a:buClr>
                <a:schemeClr val="accent3"/>
              </a:buClr>
              <a:defRPr/>
            </a:pPr>
            <a:r>
              <a:rPr lang="it-IT" sz="3200" dirty="0" smtClean="0"/>
              <a:t>È un processo a più fasi</a:t>
            </a:r>
            <a:endParaRPr lang="it-IT" sz="3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500034" y="1186874"/>
            <a:ext cx="8143932" cy="3970318"/>
          </a:xfrm>
          <a:prstGeom prst="rect">
            <a:avLst/>
          </a:prstGeom>
        </p:spPr>
        <p:txBody>
          <a:bodyPr wrap="square">
            <a:spAutoFit/>
          </a:bodyPr>
          <a:lstStyle/>
          <a:p>
            <a:r>
              <a:rPr lang="it-IT" sz="2800" dirty="0" smtClean="0"/>
              <a:t>Il PDF è un documento importante, </a:t>
            </a:r>
          </a:p>
          <a:p>
            <a:r>
              <a:rPr lang="it-IT" sz="2800" dirty="0" smtClean="0"/>
              <a:t>nel quale la scuola dimostra la capacità di accogliere la Diagnosi Funzionale, di saperla tradurre in termini strettamente didattici e di saper progettare in funzione del progetto di vita dell'allievo. </a:t>
            </a:r>
          </a:p>
          <a:p>
            <a:r>
              <a:rPr lang="it-IT" sz="2800" dirty="0" smtClean="0"/>
              <a:t>Proprio per questo risulta indispensabile, al di là dei tempi indicati dalla normativa, rivalutare ad ogni inizio d'anno scolastico la situazione dell'allievo e operare le opportune modifiche e gli eventuali aggiornamenti.</a:t>
            </a:r>
            <a:endParaRPr lang="it-IT" sz="2800" dirty="0"/>
          </a:p>
        </p:txBody>
      </p:sp>
      <p:sp>
        <p:nvSpPr>
          <p:cNvPr id="3" name="Rettangolo 2"/>
          <p:cNvSpPr/>
          <p:nvPr/>
        </p:nvSpPr>
        <p:spPr>
          <a:xfrm>
            <a:off x="467544" y="285728"/>
            <a:ext cx="6864380" cy="769441"/>
          </a:xfrm>
          <a:prstGeom prst="rect">
            <a:avLst/>
          </a:prstGeom>
        </p:spPr>
        <p:txBody>
          <a:bodyPr wrap="none">
            <a:spAutoFit/>
          </a:bodyPr>
          <a:lstStyle/>
          <a:p>
            <a:r>
              <a:rPr lang="it-IT" sz="4400" b="1" dirty="0" smtClean="0">
                <a:solidFill>
                  <a:srgbClr val="0000FF"/>
                </a:solidFill>
              </a:rPr>
              <a:t>Profilo Dinamico Funzionale</a:t>
            </a:r>
            <a:r>
              <a:rPr lang="it-IT" sz="4400" dirty="0" smtClean="0">
                <a:solidFill>
                  <a:srgbClr val="0000FF"/>
                </a:solidFill>
              </a:rPr>
              <a:t> </a:t>
            </a:r>
            <a:endParaRPr lang="it-IT" sz="4400" dirty="0">
              <a:solidFill>
                <a:srgbClr val="0000FF"/>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6737" y="357166"/>
            <a:ext cx="4743606" cy="1015663"/>
          </a:xfrm>
          <a:prstGeom prst="rect">
            <a:avLst/>
          </a:prstGeom>
        </p:spPr>
        <p:txBody>
          <a:bodyPr wrap="none">
            <a:spAutoFit/>
          </a:bodyPr>
          <a:lstStyle/>
          <a:p>
            <a:r>
              <a:rPr lang="it-IT" sz="6000" dirty="0" smtClean="0">
                <a:solidFill>
                  <a:srgbClr val="0000FF"/>
                </a:solidFill>
              </a:rPr>
              <a:t>Per la stesura:</a:t>
            </a:r>
            <a:endParaRPr lang="it-IT" sz="6000" dirty="0">
              <a:solidFill>
                <a:srgbClr val="0000FF"/>
              </a:solidFill>
            </a:endParaRPr>
          </a:p>
        </p:txBody>
      </p:sp>
      <p:sp>
        <p:nvSpPr>
          <p:cNvPr id="4" name="CasellaDiTesto 3"/>
          <p:cNvSpPr txBox="1"/>
          <p:nvPr/>
        </p:nvSpPr>
        <p:spPr>
          <a:xfrm>
            <a:off x="357158" y="1857364"/>
            <a:ext cx="8679338" cy="3785652"/>
          </a:xfrm>
          <a:prstGeom prst="rect">
            <a:avLst/>
          </a:prstGeom>
          <a:noFill/>
        </p:spPr>
        <p:txBody>
          <a:bodyPr wrap="square" rtlCol="0">
            <a:spAutoFit/>
          </a:bodyPr>
          <a:lstStyle/>
          <a:p>
            <a:pPr marL="571500" indent="-571500">
              <a:buFont typeface="Arial" panose="020B0604020202020204" pitchFamily="34" charset="0"/>
              <a:buChar char="•"/>
            </a:pPr>
            <a:r>
              <a:rPr lang="it-IT" sz="4000" dirty="0" smtClean="0"/>
              <a:t>la diagnosi funzionale </a:t>
            </a:r>
          </a:p>
          <a:p>
            <a:pPr marL="571500" indent="-571500">
              <a:buFont typeface="Arial" panose="020B0604020202020204" pitchFamily="34" charset="0"/>
              <a:buChar char="•"/>
            </a:pPr>
            <a:r>
              <a:rPr lang="it-IT" sz="4000" dirty="0" smtClean="0"/>
              <a:t>il fascicolo personale dell’alunno </a:t>
            </a:r>
          </a:p>
          <a:p>
            <a:pPr marL="571500" indent="-571500">
              <a:buFont typeface="Arial" panose="020B0604020202020204" pitchFamily="34" charset="0"/>
              <a:buChar char="•"/>
            </a:pPr>
            <a:r>
              <a:rPr lang="it-IT" sz="4000" dirty="0" smtClean="0"/>
              <a:t>le informazioni della scuola   precedente </a:t>
            </a:r>
          </a:p>
          <a:p>
            <a:pPr marL="571500" indent="-571500">
              <a:buFont typeface="Arial" panose="020B0604020202020204" pitchFamily="34" charset="0"/>
              <a:buChar char="•"/>
            </a:pPr>
            <a:r>
              <a:rPr lang="it-IT" sz="4000" dirty="0" smtClean="0"/>
              <a:t>le informazioni della famiglia </a:t>
            </a:r>
          </a:p>
          <a:p>
            <a:pPr marL="571500" indent="-571500">
              <a:buFont typeface="Arial" panose="020B0604020202020204" pitchFamily="34" charset="0"/>
              <a:buChar char="•"/>
            </a:pPr>
            <a:r>
              <a:rPr lang="it-IT" sz="4000" dirty="0" smtClean="0"/>
              <a:t>le osservazioni sistematiche</a:t>
            </a:r>
            <a:endParaRPr lang="it-IT" sz="4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6737" y="357167"/>
            <a:ext cx="8181477" cy="646331"/>
          </a:xfrm>
          <a:prstGeom prst="rect">
            <a:avLst/>
          </a:prstGeom>
        </p:spPr>
        <p:txBody>
          <a:bodyPr wrap="square">
            <a:spAutoFit/>
          </a:bodyPr>
          <a:lstStyle/>
          <a:p>
            <a:r>
              <a:rPr lang="it-IT" sz="3600" b="1" dirty="0" smtClean="0"/>
              <a:t>Come si fa?</a:t>
            </a:r>
            <a:endParaRPr lang="it-IT" sz="2800" dirty="0" smtClean="0"/>
          </a:p>
        </p:txBody>
      </p:sp>
      <p:sp>
        <p:nvSpPr>
          <p:cNvPr id="5" name="CasellaDiTesto 4"/>
          <p:cNvSpPr txBox="1"/>
          <p:nvPr/>
        </p:nvSpPr>
        <p:spPr>
          <a:xfrm>
            <a:off x="611560" y="2708920"/>
            <a:ext cx="7848872" cy="3108543"/>
          </a:xfrm>
          <a:prstGeom prst="rect">
            <a:avLst/>
          </a:prstGeom>
          <a:noFill/>
        </p:spPr>
        <p:txBody>
          <a:bodyPr wrap="square" rtlCol="0">
            <a:spAutoFit/>
          </a:bodyPr>
          <a:lstStyle/>
          <a:p>
            <a:pPr marL="457200" indent="-457200">
              <a:buFont typeface="Arial" panose="020B0604020202020204" pitchFamily="34" charset="0"/>
              <a:buChar char="•"/>
            </a:pPr>
            <a:r>
              <a:rPr lang="it-IT" sz="2800" dirty="0" smtClean="0"/>
              <a:t>la </a:t>
            </a:r>
            <a:r>
              <a:rPr lang="it-IT" sz="2800" b="1" dirty="0" smtClean="0"/>
              <a:t>descrizione funzionale</a:t>
            </a:r>
            <a:r>
              <a:rPr lang="it-IT" sz="2800" dirty="0" smtClean="0"/>
              <a:t> dell'alunno in relazione alle difficoltà che l'alunno dimostra di incontrare in settori di attività;</a:t>
            </a:r>
          </a:p>
          <a:p>
            <a:pPr marL="457200" indent="-457200">
              <a:buFont typeface="Arial" panose="020B0604020202020204" pitchFamily="34" charset="0"/>
              <a:buChar char="•"/>
            </a:pPr>
            <a:endParaRPr lang="it-IT" sz="2800" dirty="0" smtClean="0"/>
          </a:p>
          <a:p>
            <a:pPr marL="457200" indent="-457200">
              <a:buFont typeface="Arial" panose="020B0604020202020204" pitchFamily="34" charset="0"/>
              <a:buChar char="•"/>
            </a:pPr>
            <a:r>
              <a:rPr lang="it-IT" sz="2800" dirty="0" smtClean="0"/>
              <a:t>l</a:t>
            </a:r>
            <a:r>
              <a:rPr lang="it-IT" sz="2800" b="1" dirty="0" smtClean="0"/>
              <a:t>'analisi dello sviluppo potenziale</a:t>
            </a:r>
            <a:r>
              <a:rPr lang="it-IT" sz="2800" dirty="0" smtClean="0"/>
              <a:t> dell'alunno a breve e medio termine, desunto dall'esame dei seguenti parametri:</a:t>
            </a:r>
            <a:endParaRPr lang="it-IT" sz="2800" dirty="0"/>
          </a:p>
        </p:txBody>
      </p:sp>
      <p:sp>
        <p:nvSpPr>
          <p:cNvPr id="4" name="Rettangolo 3"/>
          <p:cNvSpPr/>
          <p:nvPr/>
        </p:nvSpPr>
        <p:spPr>
          <a:xfrm>
            <a:off x="611560" y="1083700"/>
            <a:ext cx="7749606" cy="954107"/>
          </a:xfrm>
          <a:prstGeom prst="rect">
            <a:avLst/>
          </a:prstGeom>
        </p:spPr>
        <p:txBody>
          <a:bodyPr wrap="square">
            <a:spAutoFit/>
          </a:bodyPr>
          <a:lstStyle/>
          <a:p>
            <a:r>
              <a:rPr lang="it-IT" sz="2800" b="1" dirty="0" smtClean="0"/>
              <a:t>Il profilo dinamico funzionale comprende necessariamente:</a:t>
            </a:r>
            <a:endParaRPr lang="it-IT" sz="2800"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6737" y="357166"/>
            <a:ext cx="8967263" cy="1015663"/>
          </a:xfrm>
          <a:prstGeom prst="rect">
            <a:avLst/>
          </a:prstGeom>
        </p:spPr>
        <p:txBody>
          <a:bodyPr wrap="none">
            <a:spAutoFit/>
          </a:bodyPr>
          <a:lstStyle/>
          <a:p>
            <a:r>
              <a:rPr lang="it-IT" sz="6000" dirty="0" smtClean="0">
                <a:solidFill>
                  <a:srgbClr val="0000FF"/>
                </a:solidFill>
              </a:rPr>
              <a:t> i suoi contenuti riguardano:</a:t>
            </a:r>
            <a:endParaRPr lang="it-IT" sz="6000" dirty="0">
              <a:solidFill>
                <a:srgbClr val="0000FF"/>
              </a:solidFill>
            </a:endParaRPr>
          </a:p>
        </p:txBody>
      </p:sp>
      <p:sp>
        <p:nvSpPr>
          <p:cNvPr id="4" name="CasellaDiTesto 3"/>
          <p:cNvSpPr txBox="1"/>
          <p:nvPr/>
        </p:nvSpPr>
        <p:spPr>
          <a:xfrm>
            <a:off x="214282" y="1318022"/>
            <a:ext cx="8072494" cy="5139869"/>
          </a:xfrm>
          <a:prstGeom prst="rect">
            <a:avLst/>
          </a:prstGeom>
          <a:noFill/>
        </p:spPr>
        <p:txBody>
          <a:bodyPr wrap="square" rtlCol="0">
            <a:spAutoFit/>
          </a:bodyPr>
          <a:lstStyle/>
          <a:p>
            <a:pPr marL="457200" indent="-457200">
              <a:buFont typeface="Arial" panose="020B0604020202020204" pitchFamily="34" charset="0"/>
              <a:buChar char="•"/>
            </a:pPr>
            <a:r>
              <a:rPr lang="it-IT" sz="2800" dirty="0" smtClean="0"/>
              <a:t>asse cognitivo </a:t>
            </a:r>
          </a:p>
          <a:p>
            <a:pPr marL="457200" indent="-457200">
              <a:buFont typeface="Arial" panose="020B0604020202020204" pitchFamily="34" charset="0"/>
              <a:buChar char="•"/>
            </a:pPr>
            <a:r>
              <a:rPr lang="it-IT" sz="2800" dirty="0" smtClean="0"/>
              <a:t>affettivo relazionale </a:t>
            </a:r>
          </a:p>
          <a:p>
            <a:pPr marL="457200" indent="-457200">
              <a:buFont typeface="Arial" panose="020B0604020202020204" pitchFamily="34" charset="0"/>
              <a:buChar char="•"/>
            </a:pPr>
            <a:r>
              <a:rPr lang="it-IT" sz="2800" dirty="0" smtClean="0"/>
              <a:t>comunicazionale</a:t>
            </a:r>
          </a:p>
          <a:p>
            <a:pPr marL="457200" indent="-457200">
              <a:buFont typeface="Arial" panose="020B0604020202020204" pitchFamily="34" charset="0"/>
              <a:buChar char="•"/>
            </a:pPr>
            <a:r>
              <a:rPr lang="it-IT" sz="2800" dirty="0" smtClean="0"/>
              <a:t>linguistico</a:t>
            </a:r>
          </a:p>
          <a:p>
            <a:pPr marL="457200" indent="-457200">
              <a:buFont typeface="Arial" panose="020B0604020202020204" pitchFamily="34" charset="0"/>
              <a:buChar char="•"/>
            </a:pPr>
            <a:r>
              <a:rPr lang="it-IT" sz="2800" dirty="0" smtClean="0"/>
              <a:t>sensoriale</a:t>
            </a:r>
          </a:p>
          <a:p>
            <a:pPr marL="457200" indent="-457200">
              <a:buFont typeface="Arial" panose="020B0604020202020204" pitchFamily="34" charset="0"/>
              <a:buChar char="•"/>
            </a:pPr>
            <a:r>
              <a:rPr lang="it-IT" sz="2800" dirty="0" err="1" smtClean="0"/>
              <a:t>motorio-prassico</a:t>
            </a:r>
            <a:endParaRPr lang="it-IT" sz="2800" dirty="0" smtClean="0"/>
          </a:p>
          <a:p>
            <a:pPr marL="457200" indent="-457200">
              <a:buFont typeface="Arial" panose="020B0604020202020204" pitchFamily="34" charset="0"/>
              <a:buChar char="•"/>
            </a:pPr>
            <a:r>
              <a:rPr lang="it-IT" sz="2800" dirty="0" smtClean="0"/>
              <a:t>neuropsicologico</a:t>
            </a:r>
          </a:p>
          <a:p>
            <a:pPr marL="457200" indent="-457200">
              <a:buFont typeface="Arial" panose="020B0604020202020204" pitchFamily="34" charset="0"/>
              <a:buChar char="•"/>
            </a:pPr>
            <a:r>
              <a:rPr lang="it-IT" sz="2800" dirty="0" smtClean="0"/>
              <a:t>autonomia</a:t>
            </a:r>
          </a:p>
          <a:p>
            <a:pPr marL="457200" indent="-457200">
              <a:buFont typeface="Arial" panose="020B0604020202020204" pitchFamily="34" charset="0"/>
              <a:buChar char="•"/>
            </a:pPr>
            <a:r>
              <a:rPr lang="it-IT" sz="2800" dirty="0" smtClean="0"/>
              <a:t>apprendimento</a:t>
            </a:r>
          </a:p>
          <a:p>
            <a:pPr>
              <a:buFont typeface="Wingdings" pitchFamily="2" charset="2"/>
              <a:buChar char="§"/>
            </a:pPr>
            <a:endParaRPr lang="it-IT" sz="2800" dirty="0" smtClean="0"/>
          </a:p>
          <a:p>
            <a:r>
              <a:rPr lang="it-IT" sz="2400" dirty="0" smtClean="0"/>
              <a:t>Per ogni asse deve essere  analizzato il funzionamento e il prevedibile livello di sviluppo.</a:t>
            </a:r>
            <a:endParaRPr lang="it-IT"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6737" y="357166"/>
            <a:ext cx="5018618" cy="1015663"/>
          </a:xfrm>
          <a:prstGeom prst="rect">
            <a:avLst/>
          </a:prstGeom>
        </p:spPr>
        <p:txBody>
          <a:bodyPr wrap="none">
            <a:spAutoFit/>
          </a:bodyPr>
          <a:lstStyle/>
          <a:p>
            <a:r>
              <a:rPr lang="it-IT" sz="6000" dirty="0" smtClean="0">
                <a:solidFill>
                  <a:srgbClr val="0000FF"/>
                </a:solidFill>
              </a:rPr>
              <a:t> Asse cognitivo:</a:t>
            </a:r>
            <a:endParaRPr lang="it-IT" sz="6000" dirty="0">
              <a:solidFill>
                <a:srgbClr val="0000FF"/>
              </a:solidFill>
            </a:endParaRPr>
          </a:p>
        </p:txBody>
      </p:sp>
      <p:sp>
        <p:nvSpPr>
          <p:cNvPr id="5" name="CasellaDiTesto 4"/>
          <p:cNvSpPr txBox="1"/>
          <p:nvPr/>
        </p:nvSpPr>
        <p:spPr>
          <a:xfrm>
            <a:off x="467544" y="1988840"/>
            <a:ext cx="8136904" cy="2954655"/>
          </a:xfrm>
          <a:prstGeom prst="rect">
            <a:avLst/>
          </a:prstGeom>
          <a:noFill/>
        </p:spPr>
        <p:txBody>
          <a:bodyPr wrap="square" rtlCol="0">
            <a:spAutoFit/>
          </a:bodyPr>
          <a:lstStyle/>
          <a:p>
            <a:r>
              <a:rPr lang="it-IT" sz="2800" dirty="0" smtClean="0"/>
              <a:t>esaminato nelle potenzialità esprimibili in relazione al livello di sviluppo raggiunto (normodotati, ritardo lieve, medio, grave, disarmonia lieve, medio, grave, ...), alle strategie utilizzate per la soluzione dei compiti propri della fascia d'età, allo stile cognitivo, alla capacità di usare, in modo integrato, competenze diverse</a:t>
            </a:r>
          </a:p>
          <a:p>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p:cNvSpPr>
          <p:nvPr>
            <p:ph type="title"/>
          </p:nvPr>
        </p:nvSpPr>
        <p:spPr>
          <a:xfrm>
            <a:off x="714375" y="714375"/>
            <a:ext cx="8229600" cy="1143000"/>
          </a:xfrm>
        </p:spPr>
        <p:txBody>
          <a:bodyPr/>
          <a:lstStyle/>
          <a:p>
            <a:pPr eaLnBrk="1" hangingPunct="1"/>
            <a:r>
              <a:rPr lang="it-IT" smtClean="0"/>
              <a:t>Bisogno Educativo Speciale</a:t>
            </a:r>
          </a:p>
        </p:txBody>
      </p:sp>
      <p:sp>
        <p:nvSpPr>
          <p:cNvPr id="3" name="Segnaposto contenuto 2"/>
          <p:cNvSpPr>
            <a:spLocks noGrp="1"/>
          </p:cNvSpPr>
          <p:nvPr>
            <p:ph idx="1"/>
          </p:nvPr>
        </p:nvSpPr>
        <p:spPr>
          <a:xfrm>
            <a:off x="642938" y="1928813"/>
            <a:ext cx="7429500" cy="4389437"/>
          </a:xfrm>
        </p:spPr>
        <p:txBody>
          <a:bodyPr>
            <a:normAutofit/>
          </a:bodyPr>
          <a:lstStyle/>
          <a:p>
            <a:pPr marL="0" indent="0" eaLnBrk="1" fontAlgn="auto" hangingPunct="1">
              <a:spcAft>
                <a:spcPts val="0"/>
              </a:spcAft>
              <a:buClr>
                <a:schemeClr val="accent3"/>
              </a:buClr>
              <a:buFont typeface="Wingdings 2"/>
              <a:buNone/>
              <a:defRPr/>
            </a:pPr>
            <a:endParaRPr lang="it-IT" sz="2400" dirty="0" smtClean="0"/>
          </a:p>
          <a:p>
            <a:pPr marL="0" indent="0" eaLnBrk="1" fontAlgn="auto" hangingPunct="1">
              <a:spcAft>
                <a:spcPts val="0"/>
              </a:spcAft>
              <a:buClr>
                <a:schemeClr val="accent3"/>
              </a:buClr>
              <a:buFont typeface="Wingdings 2"/>
              <a:buNone/>
              <a:defRPr/>
            </a:pPr>
            <a:r>
              <a:rPr lang="it-IT" sz="2400" dirty="0" smtClean="0"/>
              <a:t>Il Bisogno Educativo Speciale è qualsiasi difficoltà evolutiva, in ambito educativo e/o apprenditivo, che consiste in un </a:t>
            </a:r>
            <a:r>
              <a:rPr lang="it-IT" sz="2400" b="1" dirty="0" smtClean="0">
                <a:solidFill>
                  <a:schemeClr val="accent2">
                    <a:lumMod val="75000"/>
                  </a:schemeClr>
                </a:solidFill>
              </a:rPr>
              <a:t>funzionamento problematico </a:t>
            </a:r>
            <a:r>
              <a:rPr lang="it-IT" sz="2400" dirty="0" smtClean="0"/>
              <a:t>anche per il soggetto, in termini di danno, ostacolo o stigma sociale, indipendentemente dall’eziologia, e che necessita di educazione speciale individualizzata.</a:t>
            </a:r>
          </a:p>
          <a:p>
            <a:pPr marL="0" indent="0" eaLnBrk="1" fontAlgn="auto" hangingPunct="1">
              <a:spcAft>
                <a:spcPts val="0"/>
              </a:spcAft>
              <a:buClr>
                <a:schemeClr val="accent3"/>
              </a:buClr>
              <a:buFont typeface="Wingdings 2"/>
              <a:buNone/>
              <a:defRPr/>
            </a:pPr>
            <a:endParaRPr lang="it-IT" sz="2400" dirty="0" smtClean="0"/>
          </a:p>
          <a:p>
            <a:pPr marL="0" indent="0" algn="r" eaLnBrk="1" fontAlgn="auto" hangingPunct="1">
              <a:spcAft>
                <a:spcPts val="0"/>
              </a:spcAft>
              <a:buClr>
                <a:schemeClr val="accent3"/>
              </a:buClr>
              <a:buFont typeface="Wingdings 2"/>
              <a:buNone/>
              <a:defRPr/>
            </a:pPr>
            <a:r>
              <a:rPr lang="it-IT" sz="1800" dirty="0" smtClean="0"/>
              <a:t>(Ianes e Macchia, 2008)</a:t>
            </a:r>
          </a:p>
          <a:p>
            <a:pPr marL="274320" indent="-274320" eaLnBrk="1" fontAlgn="auto" hangingPunct="1">
              <a:spcAft>
                <a:spcPts val="0"/>
              </a:spcAft>
              <a:buClr>
                <a:schemeClr val="accent3"/>
              </a:buClr>
              <a:buFont typeface="Wingdings 2"/>
              <a:buNone/>
              <a:defRPr/>
            </a:pPr>
            <a:endParaRPr lang="it-IT"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6737" y="357166"/>
            <a:ext cx="8591006" cy="1015663"/>
          </a:xfrm>
          <a:prstGeom prst="rect">
            <a:avLst/>
          </a:prstGeom>
        </p:spPr>
        <p:txBody>
          <a:bodyPr wrap="none">
            <a:spAutoFit/>
          </a:bodyPr>
          <a:lstStyle/>
          <a:p>
            <a:r>
              <a:rPr lang="it-IT" sz="6000" dirty="0" smtClean="0">
                <a:solidFill>
                  <a:srgbClr val="0000FF"/>
                </a:solidFill>
              </a:rPr>
              <a:t> Asse Affettivo Relazionale:</a:t>
            </a:r>
            <a:endParaRPr lang="it-IT" sz="6000" dirty="0">
              <a:solidFill>
                <a:srgbClr val="0000FF"/>
              </a:solidFill>
            </a:endParaRPr>
          </a:p>
        </p:txBody>
      </p:sp>
      <p:sp>
        <p:nvSpPr>
          <p:cNvPr id="5" name="Rettangolo 4"/>
          <p:cNvSpPr/>
          <p:nvPr/>
        </p:nvSpPr>
        <p:spPr>
          <a:xfrm>
            <a:off x="500034" y="2413338"/>
            <a:ext cx="7858180" cy="2246769"/>
          </a:xfrm>
          <a:prstGeom prst="rect">
            <a:avLst/>
          </a:prstGeom>
        </p:spPr>
        <p:txBody>
          <a:bodyPr wrap="square">
            <a:spAutoFit/>
          </a:bodyPr>
          <a:lstStyle/>
          <a:p>
            <a:r>
              <a:rPr lang="it-IT" sz="2800" dirty="0" smtClean="0"/>
              <a:t>esaminato nelle potenzialità esprimibili rispetto all'area del sé, al rapporto con gli altri, alle motivazioni dei rapporti e all'atteggiamento rispetto all‘apprendimento scolastico, con i suoi diversi interlocutori</a:t>
            </a:r>
            <a:endParaRPr lang="it-IT" sz="2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6737" y="357166"/>
            <a:ext cx="7399783" cy="1015663"/>
          </a:xfrm>
          <a:prstGeom prst="rect">
            <a:avLst/>
          </a:prstGeom>
        </p:spPr>
        <p:txBody>
          <a:bodyPr wrap="none">
            <a:spAutoFit/>
          </a:bodyPr>
          <a:lstStyle/>
          <a:p>
            <a:r>
              <a:rPr lang="it-IT" sz="6000" dirty="0" smtClean="0">
                <a:solidFill>
                  <a:srgbClr val="0000FF"/>
                </a:solidFill>
              </a:rPr>
              <a:t> Asse comunicazionale:</a:t>
            </a:r>
            <a:endParaRPr lang="it-IT" sz="6000" dirty="0">
              <a:solidFill>
                <a:srgbClr val="0000FF"/>
              </a:solidFill>
            </a:endParaRPr>
          </a:p>
        </p:txBody>
      </p:sp>
      <p:sp>
        <p:nvSpPr>
          <p:cNvPr id="5" name="Rettangolo 4"/>
          <p:cNvSpPr/>
          <p:nvPr/>
        </p:nvSpPr>
        <p:spPr>
          <a:xfrm>
            <a:off x="428596" y="2551837"/>
            <a:ext cx="7715304" cy="1384995"/>
          </a:xfrm>
          <a:prstGeom prst="rect">
            <a:avLst/>
          </a:prstGeom>
        </p:spPr>
        <p:txBody>
          <a:bodyPr wrap="square">
            <a:spAutoFit/>
          </a:bodyPr>
          <a:lstStyle/>
          <a:p>
            <a:r>
              <a:rPr lang="it-IT" sz="2800" dirty="0" smtClean="0"/>
              <a:t>esaminato nelle potenzialità esprimibili in relazione alle modalità di integrazione, ai contenuti prevalenti, ai mezzi privilegiati</a:t>
            </a:r>
            <a:endParaRPr lang="it-IT"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6737" y="357166"/>
            <a:ext cx="5321650" cy="1015663"/>
          </a:xfrm>
          <a:prstGeom prst="rect">
            <a:avLst/>
          </a:prstGeom>
        </p:spPr>
        <p:txBody>
          <a:bodyPr wrap="none">
            <a:spAutoFit/>
          </a:bodyPr>
          <a:lstStyle/>
          <a:p>
            <a:r>
              <a:rPr lang="it-IT" sz="6000" dirty="0" smtClean="0">
                <a:solidFill>
                  <a:srgbClr val="0000FF"/>
                </a:solidFill>
              </a:rPr>
              <a:t> Asse linguistico:</a:t>
            </a:r>
            <a:endParaRPr lang="it-IT" sz="6000" dirty="0">
              <a:solidFill>
                <a:srgbClr val="0000FF"/>
              </a:solidFill>
            </a:endParaRPr>
          </a:p>
        </p:txBody>
      </p:sp>
      <p:sp>
        <p:nvSpPr>
          <p:cNvPr id="5" name="Rettangolo 4"/>
          <p:cNvSpPr/>
          <p:nvPr/>
        </p:nvSpPr>
        <p:spPr>
          <a:xfrm>
            <a:off x="428596" y="2000240"/>
            <a:ext cx="8143932" cy="1815882"/>
          </a:xfrm>
          <a:prstGeom prst="rect">
            <a:avLst/>
          </a:prstGeom>
        </p:spPr>
        <p:txBody>
          <a:bodyPr wrap="square">
            <a:spAutoFit/>
          </a:bodyPr>
          <a:lstStyle/>
          <a:p>
            <a:r>
              <a:rPr lang="it-IT" sz="2800" dirty="0" smtClean="0"/>
              <a:t>esaminato nelle potenzialità esprimibili in relazione alla comprensione del linguaggio orale, alla produzione verbale, all'uso del pensiero verbale, all'uso di linguaggi alternativi o integrativi</a:t>
            </a:r>
            <a:endParaRPr lang="it-IT"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6737" y="357166"/>
            <a:ext cx="5338321" cy="1015663"/>
          </a:xfrm>
          <a:prstGeom prst="rect">
            <a:avLst/>
          </a:prstGeom>
        </p:spPr>
        <p:txBody>
          <a:bodyPr wrap="none">
            <a:spAutoFit/>
          </a:bodyPr>
          <a:lstStyle/>
          <a:p>
            <a:r>
              <a:rPr lang="it-IT" sz="6000" dirty="0" smtClean="0">
                <a:solidFill>
                  <a:srgbClr val="0000FF"/>
                </a:solidFill>
              </a:rPr>
              <a:t> Asse sensoriale:</a:t>
            </a:r>
            <a:endParaRPr lang="it-IT" sz="6000" dirty="0">
              <a:solidFill>
                <a:srgbClr val="0000FF"/>
              </a:solidFill>
            </a:endParaRPr>
          </a:p>
        </p:txBody>
      </p:sp>
      <p:sp>
        <p:nvSpPr>
          <p:cNvPr id="5" name="Rettangolo 4"/>
          <p:cNvSpPr/>
          <p:nvPr/>
        </p:nvSpPr>
        <p:spPr>
          <a:xfrm>
            <a:off x="500034" y="2551837"/>
            <a:ext cx="7215238" cy="1384995"/>
          </a:xfrm>
          <a:prstGeom prst="rect">
            <a:avLst/>
          </a:prstGeom>
        </p:spPr>
        <p:txBody>
          <a:bodyPr wrap="square">
            <a:spAutoFit/>
          </a:bodyPr>
          <a:lstStyle/>
          <a:p>
            <a:r>
              <a:rPr lang="it-IT" sz="2800" dirty="0" smtClean="0"/>
              <a:t>esaminato, soprattutto, in riferimento alle potenzialità riferibili alla funzionalità visiva, uditiva, tattile</a:t>
            </a:r>
            <a:endParaRPr lang="it-IT" sz="28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6737" y="357166"/>
            <a:ext cx="7459863" cy="1015663"/>
          </a:xfrm>
          <a:prstGeom prst="rect">
            <a:avLst/>
          </a:prstGeom>
        </p:spPr>
        <p:txBody>
          <a:bodyPr wrap="none">
            <a:spAutoFit/>
          </a:bodyPr>
          <a:lstStyle/>
          <a:p>
            <a:r>
              <a:rPr lang="it-IT" sz="6000" dirty="0" smtClean="0">
                <a:solidFill>
                  <a:srgbClr val="0000FF"/>
                </a:solidFill>
              </a:rPr>
              <a:t> Asse </a:t>
            </a:r>
            <a:r>
              <a:rPr lang="it-IT" sz="6000" dirty="0" err="1" smtClean="0">
                <a:solidFill>
                  <a:srgbClr val="0000FF"/>
                </a:solidFill>
              </a:rPr>
              <a:t>motorio-prassico</a:t>
            </a:r>
            <a:r>
              <a:rPr lang="it-IT" sz="6000" dirty="0" smtClean="0">
                <a:solidFill>
                  <a:srgbClr val="0000FF"/>
                </a:solidFill>
              </a:rPr>
              <a:t>:</a:t>
            </a:r>
            <a:endParaRPr lang="it-IT" sz="6000" dirty="0">
              <a:solidFill>
                <a:srgbClr val="0000FF"/>
              </a:solidFill>
            </a:endParaRPr>
          </a:p>
        </p:txBody>
      </p:sp>
      <p:sp>
        <p:nvSpPr>
          <p:cNvPr id="5" name="Rettangolo 4"/>
          <p:cNvSpPr/>
          <p:nvPr/>
        </p:nvSpPr>
        <p:spPr>
          <a:xfrm>
            <a:off x="642910" y="1997839"/>
            <a:ext cx="7286676" cy="2246769"/>
          </a:xfrm>
          <a:prstGeom prst="rect">
            <a:avLst/>
          </a:prstGeom>
        </p:spPr>
        <p:txBody>
          <a:bodyPr wrap="square">
            <a:spAutoFit/>
          </a:bodyPr>
          <a:lstStyle/>
          <a:p>
            <a:r>
              <a:rPr lang="it-IT" sz="2800" dirty="0" smtClean="0"/>
              <a:t>esaminato in riferimento alle potenzialità esprimibili in ordine alla motricità globale, alla motricità fine, alle prassi semplici e complesse ed alle capacità di programmazione motorie interiorizzate</a:t>
            </a:r>
            <a:endParaRPr lang="it-IT" sz="2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6737" y="357166"/>
            <a:ext cx="7470187" cy="1015663"/>
          </a:xfrm>
          <a:prstGeom prst="rect">
            <a:avLst/>
          </a:prstGeom>
        </p:spPr>
        <p:txBody>
          <a:bodyPr wrap="none">
            <a:spAutoFit/>
          </a:bodyPr>
          <a:lstStyle/>
          <a:p>
            <a:r>
              <a:rPr lang="it-IT" sz="6000" dirty="0" smtClean="0">
                <a:solidFill>
                  <a:srgbClr val="0000FF"/>
                </a:solidFill>
              </a:rPr>
              <a:t> Asse neuropsicologico:</a:t>
            </a:r>
            <a:endParaRPr lang="it-IT" sz="6000" dirty="0">
              <a:solidFill>
                <a:srgbClr val="0000FF"/>
              </a:solidFill>
            </a:endParaRPr>
          </a:p>
        </p:txBody>
      </p:sp>
      <p:sp>
        <p:nvSpPr>
          <p:cNvPr id="4" name="Rettangolo 3"/>
          <p:cNvSpPr/>
          <p:nvPr/>
        </p:nvSpPr>
        <p:spPr>
          <a:xfrm>
            <a:off x="642910" y="2136339"/>
            <a:ext cx="7500990" cy="1815882"/>
          </a:xfrm>
          <a:prstGeom prst="rect">
            <a:avLst/>
          </a:prstGeom>
        </p:spPr>
        <p:txBody>
          <a:bodyPr wrap="square">
            <a:spAutoFit/>
          </a:bodyPr>
          <a:lstStyle/>
          <a:p>
            <a:r>
              <a:rPr lang="it-IT" sz="2800" dirty="0" smtClean="0"/>
              <a:t>esaminato in riferimento alle potenzialità esprimibili riguardo alla capacità mnestiche, alla capacità intellettiva ed all'organizzazione spazio-temporale</a:t>
            </a:r>
            <a:endParaRPr lang="it-IT" sz="2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6737" y="357166"/>
            <a:ext cx="5493107" cy="1015663"/>
          </a:xfrm>
          <a:prstGeom prst="rect">
            <a:avLst/>
          </a:prstGeom>
        </p:spPr>
        <p:txBody>
          <a:bodyPr wrap="none">
            <a:spAutoFit/>
          </a:bodyPr>
          <a:lstStyle/>
          <a:p>
            <a:r>
              <a:rPr lang="it-IT" sz="6000" dirty="0" smtClean="0">
                <a:solidFill>
                  <a:srgbClr val="0000FF"/>
                </a:solidFill>
              </a:rPr>
              <a:t> Apprendimento:</a:t>
            </a:r>
            <a:endParaRPr lang="it-IT" sz="6000" dirty="0">
              <a:solidFill>
                <a:srgbClr val="0000FF"/>
              </a:solidFill>
            </a:endParaRPr>
          </a:p>
        </p:txBody>
      </p:sp>
      <p:sp>
        <p:nvSpPr>
          <p:cNvPr id="6" name="Rettangolo 5"/>
          <p:cNvSpPr/>
          <p:nvPr/>
        </p:nvSpPr>
        <p:spPr>
          <a:xfrm>
            <a:off x="285720" y="2136338"/>
            <a:ext cx="8215370" cy="1815882"/>
          </a:xfrm>
          <a:prstGeom prst="rect">
            <a:avLst/>
          </a:prstGeom>
        </p:spPr>
        <p:txBody>
          <a:bodyPr wrap="square">
            <a:spAutoFit/>
          </a:bodyPr>
          <a:lstStyle/>
          <a:p>
            <a:r>
              <a:rPr lang="it-IT" sz="2800" dirty="0" smtClean="0"/>
              <a:t>esaminato in riferimento alle potenzialità esprimibili in relazione all'età prescolare e scolare (lettura, scrittura, calcolo, lettura di messaggi, lettura</a:t>
            </a:r>
          </a:p>
          <a:p>
            <a:r>
              <a:rPr lang="it-IT" sz="2800" dirty="0" smtClean="0"/>
              <a:t>di istruzione pratiche, ecc...).</a:t>
            </a:r>
            <a:endParaRPr lang="it-IT" sz="28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357158" y="857232"/>
            <a:ext cx="7929618" cy="5693866"/>
          </a:xfrm>
          <a:prstGeom prst="rect">
            <a:avLst/>
          </a:prstGeom>
        </p:spPr>
        <p:txBody>
          <a:bodyPr wrap="square">
            <a:spAutoFit/>
          </a:bodyPr>
          <a:lstStyle/>
          <a:p>
            <a:pPr marL="274320" indent="-274320">
              <a:buClr>
                <a:schemeClr val="accent3"/>
              </a:buClr>
              <a:buFont typeface="Wingdings 2"/>
              <a:buChar char=""/>
              <a:defRPr/>
            </a:pPr>
            <a:r>
              <a:rPr lang="it-IT" sz="2800" dirty="0" smtClean="0"/>
              <a:t>Redatto in modo congiunto da personale delle AA.SS.LL, insegnanti e genitori</a:t>
            </a:r>
          </a:p>
          <a:p>
            <a:pPr marL="274320" indent="-274320">
              <a:buClr>
                <a:schemeClr val="accent3"/>
              </a:buClr>
              <a:buFont typeface="Wingdings 2"/>
              <a:buChar char=""/>
              <a:defRPr/>
            </a:pPr>
            <a:r>
              <a:rPr lang="it-IT" sz="2800" dirty="0" smtClean="0"/>
              <a:t>Indica il prevedibile livello di sviluppo che l’alunno con disabilità possiede nei tempi brevi (6 mesi) e nei tempi medi (2 anni)</a:t>
            </a:r>
          </a:p>
          <a:p>
            <a:pPr marL="274320" indent="-274320">
              <a:buClr>
                <a:schemeClr val="accent3"/>
              </a:buClr>
              <a:buFont typeface="Wingdings 2"/>
              <a:buChar char=""/>
              <a:defRPr/>
            </a:pPr>
            <a:r>
              <a:rPr lang="it-IT" sz="2800" dirty="0" smtClean="0"/>
              <a:t>Evidenzia bisogni e risorse dell’alunno in diversi ambiti (uguali alla Diagnosi Funzionale l’aggiunta della voce “apprendimento”)</a:t>
            </a:r>
          </a:p>
          <a:p>
            <a:pPr marL="274320" indent="-274320">
              <a:buClr>
                <a:schemeClr val="accent3"/>
              </a:buClr>
              <a:buFont typeface="Wingdings 2"/>
              <a:buChar char=""/>
              <a:defRPr/>
            </a:pPr>
            <a:r>
              <a:rPr lang="it-IT" sz="2800" b="1" dirty="0" smtClean="0">
                <a:solidFill>
                  <a:schemeClr val="accent2">
                    <a:lumMod val="75000"/>
                  </a:schemeClr>
                </a:solidFill>
              </a:rPr>
              <a:t>Va rivisto </a:t>
            </a:r>
            <a:r>
              <a:rPr lang="it-IT" sz="2800" dirty="0" smtClean="0"/>
              <a:t>alla fine della scuola dell’infanzia, della primaria, della secondaria di I e II grado (secondo Decreto di Modifica del 2006 devono essere pronti in tempi utili per l’avvio di pratiche amministrative e organizzative)</a:t>
            </a:r>
          </a:p>
        </p:txBody>
      </p:sp>
      <p:sp>
        <p:nvSpPr>
          <p:cNvPr id="5" name="Rettangolo 4"/>
          <p:cNvSpPr/>
          <p:nvPr/>
        </p:nvSpPr>
        <p:spPr>
          <a:xfrm>
            <a:off x="357158" y="142852"/>
            <a:ext cx="4638642" cy="646331"/>
          </a:xfrm>
          <a:prstGeom prst="rect">
            <a:avLst/>
          </a:prstGeom>
        </p:spPr>
        <p:txBody>
          <a:bodyPr wrap="none">
            <a:spAutoFit/>
          </a:bodyPr>
          <a:lstStyle/>
          <a:p>
            <a:r>
              <a:rPr lang="it-IT" sz="3600" b="1" dirty="0" smtClean="0"/>
              <a:t>Il PDF è un documento:</a:t>
            </a:r>
            <a:endParaRPr lang="it-IT" sz="36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2195736" y="332656"/>
            <a:ext cx="4014304" cy="923330"/>
          </a:xfrm>
          <a:prstGeom prst="rect">
            <a:avLst/>
          </a:prstGeom>
        </p:spPr>
        <p:txBody>
          <a:bodyPr wrap="none">
            <a:spAutoFit/>
          </a:bodyPr>
          <a:lstStyle/>
          <a:p>
            <a:r>
              <a:rPr lang="it-IT" sz="5400" b="1" dirty="0" smtClean="0">
                <a:solidFill>
                  <a:schemeClr val="tx1">
                    <a:lumMod val="50000"/>
                    <a:lumOff val="50000"/>
                  </a:schemeClr>
                </a:solidFill>
              </a:rPr>
              <a:t>4 fasi del PDF</a:t>
            </a:r>
            <a:endParaRPr lang="it-IT" sz="5400" dirty="0"/>
          </a:p>
        </p:txBody>
      </p:sp>
      <p:sp>
        <p:nvSpPr>
          <p:cNvPr id="4" name="Rettangolo 3"/>
          <p:cNvSpPr/>
          <p:nvPr/>
        </p:nvSpPr>
        <p:spPr>
          <a:xfrm>
            <a:off x="611560" y="1556792"/>
            <a:ext cx="7560840" cy="4832092"/>
          </a:xfrm>
          <a:prstGeom prst="rect">
            <a:avLst/>
          </a:prstGeom>
        </p:spPr>
        <p:txBody>
          <a:bodyPr wrap="square">
            <a:spAutoFit/>
          </a:bodyPr>
          <a:lstStyle/>
          <a:p>
            <a:pPr marL="514350" indent="-514350">
              <a:buClr>
                <a:schemeClr val="accent3"/>
              </a:buClr>
              <a:buFont typeface="+mj-lt"/>
              <a:buAutoNum type="arabicPeriod"/>
              <a:defRPr/>
            </a:pPr>
            <a:r>
              <a:rPr lang="it-IT" sz="2800" b="1" dirty="0" smtClean="0">
                <a:solidFill>
                  <a:schemeClr val="accent2">
                    <a:lumMod val="75000"/>
                  </a:schemeClr>
                </a:solidFill>
              </a:rPr>
              <a:t>Sintetizzare</a:t>
            </a:r>
            <a:r>
              <a:rPr lang="it-IT" sz="2800" dirty="0" smtClean="0"/>
              <a:t> i risultati della DF in modo significativo integrandoli con l’osservazione svolta a scuola e con gli elementi forniti dalla famiglia;</a:t>
            </a:r>
          </a:p>
          <a:p>
            <a:pPr marL="274320" indent="-274320">
              <a:buClr>
                <a:schemeClr val="accent3"/>
              </a:buClr>
              <a:buFont typeface="+mj-lt"/>
              <a:buAutoNum type="arabicPeriod"/>
              <a:defRPr/>
            </a:pPr>
            <a:endParaRPr lang="it-IT" sz="2800" dirty="0" smtClean="0"/>
          </a:p>
          <a:p>
            <a:pPr marL="514350" indent="-514350">
              <a:buClr>
                <a:schemeClr val="accent3"/>
              </a:buClr>
              <a:buFont typeface="+mj-lt"/>
              <a:buAutoNum type="arabicPeriod"/>
              <a:defRPr/>
            </a:pPr>
            <a:r>
              <a:rPr lang="it-IT" sz="2800" dirty="0" smtClean="0"/>
              <a:t>Definire gli obiettivi a </a:t>
            </a:r>
            <a:r>
              <a:rPr lang="it-IT" sz="2800" b="1" dirty="0" smtClean="0">
                <a:solidFill>
                  <a:schemeClr val="accent2">
                    <a:lumMod val="75000"/>
                  </a:schemeClr>
                </a:solidFill>
              </a:rPr>
              <a:t>lungo</a:t>
            </a:r>
            <a:r>
              <a:rPr lang="it-IT" sz="2800" dirty="0" smtClean="0"/>
              <a:t> termine;</a:t>
            </a:r>
          </a:p>
          <a:p>
            <a:pPr marL="274320" indent="-274320">
              <a:buClr>
                <a:schemeClr val="accent3"/>
              </a:buClr>
              <a:buFont typeface="+mj-lt"/>
              <a:buAutoNum type="arabicPeriod"/>
              <a:defRPr/>
            </a:pPr>
            <a:endParaRPr lang="it-IT" sz="2800" dirty="0" smtClean="0"/>
          </a:p>
          <a:p>
            <a:pPr marL="514350" indent="-514350">
              <a:buClr>
                <a:schemeClr val="accent3"/>
              </a:buClr>
              <a:buFont typeface="+mj-lt"/>
              <a:buAutoNum type="arabicPeriod"/>
              <a:defRPr/>
            </a:pPr>
            <a:r>
              <a:rPr lang="it-IT" sz="2800" dirty="0" smtClean="0"/>
              <a:t>Scegliere gli obiettivi a </a:t>
            </a:r>
            <a:r>
              <a:rPr lang="it-IT" sz="2800" b="1" dirty="0" smtClean="0">
                <a:solidFill>
                  <a:schemeClr val="accent2">
                    <a:lumMod val="75000"/>
                  </a:schemeClr>
                </a:solidFill>
              </a:rPr>
              <a:t>medio</a:t>
            </a:r>
            <a:r>
              <a:rPr lang="it-IT" sz="2800" dirty="0" smtClean="0"/>
              <a:t> termine;</a:t>
            </a:r>
          </a:p>
          <a:p>
            <a:pPr marL="274320" indent="-274320">
              <a:buClr>
                <a:schemeClr val="accent3"/>
              </a:buClr>
              <a:buFont typeface="+mj-lt"/>
              <a:buAutoNum type="arabicPeriod"/>
              <a:defRPr/>
            </a:pPr>
            <a:endParaRPr lang="it-IT" sz="2800" dirty="0" smtClean="0"/>
          </a:p>
          <a:p>
            <a:pPr marL="514350" indent="-514350">
              <a:buClr>
                <a:schemeClr val="accent3"/>
              </a:buClr>
              <a:buFont typeface="+mj-lt"/>
              <a:buAutoNum type="arabicPeriod"/>
              <a:defRPr/>
            </a:pPr>
            <a:r>
              <a:rPr lang="it-IT" sz="2800" dirty="0" smtClean="0"/>
              <a:t>Definire gli obiettivi a </a:t>
            </a:r>
            <a:r>
              <a:rPr lang="it-IT" sz="2800" b="1" dirty="0" smtClean="0">
                <a:solidFill>
                  <a:schemeClr val="accent2">
                    <a:lumMod val="75000"/>
                  </a:schemeClr>
                </a:solidFill>
              </a:rPr>
              <a:t>breve</a:t>
            </a:r>
            <a:r>
              <a:rPr lang="it-IT" sz="2800" dirty="0" smtClean="0"/>
              <a:t> termine e le sequenze di sotto-obiettivi.</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85720" y="214290"/>
            <a:ext cx="6043257" cy="769441"/>
          </a:xfrm>
          <a:prstGeom prst="rect">
            <a:avLst/>
          </a:prstGeom>
        </p:spPr>
        <p:txBody>
          <a:bodyPr wrap="none">
            <a:spAutoFit/>
          </a:bodyPr>
          <a:lstStyle/>
          <a:p>
            <a:r>
              <a:rPr lang="it-IT" sz="4400" b="1" dirty="0" smtClean="0">
                <a:solidFill>
                  <a:schemeClr val="tx1">
                    <a:lumMod val="50000"/>
                    <a:lumOff val="50000"/>
                  </a:schemeClr>
                </a:solidFill>
              </a:rPr>
              <a:t>Obiettivi a lungo termine</a:t>
            </a:r>
            <a:endParaRPr lang="it-IT" sz="4400" dirty="0"/>
          </a:p>
        </p:txBody>
      </p:sp>
      <p:sp>
        <p:nvSpPr>
          <p:cNvPr id="3" name="Rettangolo 2"/>
          <p:cNvSpPr/>
          <p:nvPr/>
        </p:nvSpPr>
        <p:spPr>
          <a:xfrm>
            <a:off x="500034" y="1285860"/>
            <a:ext cx="7744374" cy="4524315"/>
          </a:xfrm>
          <a:prstGeom prst="rect">
            <a:avLst/>
          </a:prstGeom>
        </p:spPr>
        <p:txBody>
          <a:bodyPr wrap="square">
            <a:spAutoFit/>
          </a:bodyPr>
          <a:lstStyle/>
          <a:p>
            <a:pPr marL="571500" indent="-571500">
              <a:buFont typeface="Arial" panose="020B0604020202020204" pitchFamily="34" charset="0"/>
              <a:buChar char="•"/>
            </a:pPr>
            <a:r>
              <a:rPr lang="it-IT" sz="3600" dirty="0" smtClean="0"/>
              <a:t>Sono obiettivi che idealmente ci piacerebbe raggiungere in una prospettiva temporale compresa tra gli 1 e i 3 anni circa. </a:t>
            </a:r>
          </a:p>
          <a:p>
            <a:endParaRPr lang="it-IT" sz="3600" dirty="0" smtClean="0"/>
          </a:p>
          <a:p>
            <a:pPr marL="571500" indent="-571500">
              <a:buFont typeface="Arial" panose="020B0604020202020204" pitchFamily="34" charset="0"/>
              <a:buChar char="•"/>
            </a:pPr>
            <a:r>
              <a:rPr lang="it-IT" sz="3600" dirty="0" smtClean="0"/>
              <a:t>Sono una sorta di obiettivi teorici, cioè quelli che derivano dalle sintesi fatte in precedenza.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egnaposto contenuto 2"/>
          <p:cNvSpPr>
            <a:spLocks noGrp="1"/>
          </p:cNvSpPr>
          <p:nvPr>
            <p:ph idx="1"/>
          </p:nvPr>
        </p:nvSpPr>
        <p:spPr/>
        <p:txBody>
          <a:bodyPr>
            <a:normAutofit fontScale="25000" lnSpcReduction="20000"/>
          </a:bodyPr>
          <a:lstStyle/>
          <a:p>
            <a:pPr>
              <a:buFont typeface="Wingdings 2" pitchFamily="18" charset="2"/>
              <a:buNone/>
            </a:pPr>
            <a:r>
              <a:rPr lang="it-IT" i="1" dirty="0" smtClean="0"/>
              <a:t>  </a:t>
            </a:r>
            <a:r>
              <a:rPr lang="it-IT" sz="17600" i="1" dirty="0" smtClean="0"/>
              <a:t>“Questi bambini nascono due volte. Devono imparare a muoversi in un mondo che la prima nascita ha reso più difficile. La seconda dipende da voi, da quello che saprete dare.” </a:t>
            </a:r>
          </a:p>
          <a:p>
            <a:pPr>
              <a:buFont typeface="Wingdings 2" pitchFamily="18" charset="2"/>
              <a:buNone/>
            </a:pPr>
            <a:r>
              <a:rPr lang="it-IT" sz="17600" i="1" dirty="0" smtClean="0"/>
              <a:t>                             G. Pontiggia</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42844" y="214290"/>
            <a:ext cx="6220293" cy="769441"/>
          </a:xfrm>
          <a:prstGeom prst="rect">
            <a:avLst/>
          </a:prstGeom>
        </p:spPr>
        <p:txBody>
          <a:bodyPr wrap="none">
            <a:spAutoFit/>
          </a:bodyPr>
          <a:lstStyle/>
          <a:p>
            <a:r>
              <a:rPr lang="it-IT" sz="4400" b="1" dirty="0" smtClean="0">
                <a:solidFill>
                  <a:schemeClr val="tx1">
                    <a:lumMod val="50000"/>
                    <a:lumOff val="50000"/>
                  </a:schemeClr>
                </a:solidFill>
              </a:rPr>
              <a:t>Obiettivi a medio termine</a:t>
            </a:r>
            <a:endParaRPr lang="it-IT" sz="4400" dirty="0"/>
          </a:p>
        </p:txBody>
      </p:sp>
      <p:sp>
        <p:nvSpPr>
          <p:cNvPr id="4" name="Rettangolo 3"/>
          <p:cNvSpPr/>
          <p:nvPr/>
        </p:nvSpPr>
        <p:spPr>
          <a:xfrm>
            <a:off x="500034" y="1214422"/>
            <a:ext cx="7715304" cy="4832092"/>
          </a:xfrm>
          <a:prstGeom prst="rect">
            <a:avLst/>
          </a:prstGeom>
        </p:spPr>
        <p:txBody>
          <a:bodyPr wrap="square">
            <a:spAutoFit/>
          </a:bodyPr>
          <a:lstStyle/>
          <a:p>
            <a:pPr marL="457200" indent="-457200">
              <a:buFont typeface="Arial" panose="020B0604020202020204" pitchFamily="34" charset="0"/>
              <a:buChar char="•"/>
            </a:pPr>
            <a:r>
              <a:rPr lang="it-IT" sz="2800" dirty="0" smtClean="0"/>
              <a:t>Sono quelli raggiungibili nel corso dell’anno scolastico, in un periodo di tempo tra i 6 mesi e 1 anno. </a:t>
            </a:r>
          </a:p>
          <a:p>
            <a:pPr>
              <a:buFont typeface="Arial" pitchFamily="34" charset="0"/>
              <a:buChar char="•"/>
            </a:pPr>
            <a:endParaRPr lang="it-IT" sz="2800" dirty="0" smtClean="0"/>
          </a:p>
          <a:p>
            <a:endParaRPr lang="it-IT" sz="2800" dirty="0" smtClean="0"/>
          </a:p>
          <a:p>
            <a:pPr>
              <a:buFont typeface="Arial" pitchFamily="34" charset="0"/>
              <a:buChar char="•"/>
            </a:pPr>
            <a:endParaRPr lang="it-IT" sz="2800" dirty="0" smtClean="0"/>
          </a:p>
          <a:p>
            <a:pPr>
              <a:buFont typeface="Arial" pitchFamily="34" charset="0"/>
              <a:buChar char="•"/>
            </a:pPr>
            <a:endParaRPr lang="it-IT" sz="2800" dirty="0" smtClean="0"/>
          </a:p>
          <a:p>
            <a:pPr>
              <a:buFont typeface="Arial" pitchFamily="34" charset="0"/>
              <a:buChar char="•"/>
            </a:pPr>
            <a:endParaRPr lang="it-IT" sz="2800" dirty="0" smtClean="0"/>
          </a:p>
          <a:p>
            <a:pPr marL="457200" indent="-457200">
              <a:buFont typeface="Arial" panose="020B0604020202020204" pitchFamily="34" charset="0"/>
              <a:buChar char="•"/>
            </a:pPr>
            <a:r>
              <a:rPr lang="it-IT" sz="2800" dirty="0" smtClean="0"/>
              <a:t>Sono obiettivi effettivi sui quali si inizia a lavorare e per il quale si devono iniziare a pensare materiali e tecniche.</a:t>
            </a:r>
          </a:p>
        </p:txBody>
      </p:sp>
      <p:pic>
        <p:nvPicPr>
          <p:cNvPr id="5" name="Picture 2" descr="http://t0.gstatic.com/images?q=tbn:ANd9GcQTlwMgms1f7QBiE6yLU4DAivkpqfWvwQWqhS0nyCM7N1tsumi0yw"/>
          <p:cNvPicPr>
            <a:picLocks noChangeAspect="1" noChangeArrowheads="1"/>
          </p:cNvPicPr>
          <p:nvPr/>
        </p:nvPicPr>
        <p:blipFill>
          <a:blip r:embed="rId2"/>
          <a:srcRect/>
          <a:stretch>
            <a:fillRect/>
          </a:stretch>
        </p:blipFill>
        <p:spPr bwMode="auto">
          <a:xfrm>
            <a:off x="2714612" y="2428868"/>
            <a:ext cx="2928938" cy="1966912"/>
          </a:xfrm>
          <a:prstGeom prst="rect">
            <a:avLst/>
          </a:prstGeom>
          <a:noFill/>
          <a:ln w="9525">
            <a:noFill/>
            <a:miter lim="800000"/>
            <a:headEnd/>
            <a:tailEnd/>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85720" y="357166"/>
            <a:ext cx="8331640" cy="646331"/>
          </a:xfrm>
          <a:prstGeom prst="rect">
            <a:avLst/>
          </a:prstGeom>
        </p:spPr>
        <p:txBody>
          <a:bodyPr wrap="none">
            <a:spAutoFit/>
          </a:bodyPr>
          <a:lstStyle/>
          <a:p>
            <a:r>
              <a:rPr lang="it-IT" sz="3600" b="1" dirty="0" smtClean="0">
                <a:solidFill>
                  <a:schemeClr val="tx1">
                    <a:lumMod val="50000"/>
                    <a:lumOff val="50000"/>
                  </a:schemeClr>
                </a:solidFill>
              </a:rPr>
              <a:t>Obiettivi a breve termine e sotto sequenze</a:t>
            </a:r>
            <a:endParaRPr lang="it-IT" sz="3600" dirty="0"/>
          </a:p>
        </p:txBody>
      </p:sp>
      <p:sp>
        <p:nvSpPr>
          <p:cNvPr id="4" name="Rettangolo 3"/>
          <p:cNvSpPr/>
          <p:nvPr/>
        </p:nvSpPr>
        <p:spPr>
          <a:xfrm>
            <a:off x="500034" y="1196752"/>
            <a:ext cx="8248430" cy="4493538"/>
          </a:xfrm>
          <a:prstGeom prst="rect">
            <a:avLst/>
          </a:prstGeom>
        </p:spPr>
        <p:txBody>
          <a:bodyPr wrap="square">
            <a:spAutoFit/>
          </a:bodyPr>
          <a:lstStyle/>
          <a:p>
            <a:pPr marL="274320" indent="-274320">
              <a:buClr>
                <a:schemeClr val="accent3"/>
              </a:buClr>
              <a:buFont typeface="Wingdings 2"/>
              <a:buChar char=""/>
              <a:defRPr/>
            </a:pPr>
            <a:r>
              <a:rPr lang="it-IT" sz="2600" dirty="0" smtClean="0"/>
              <a:t>Gli obiettivi a medio termine devono essere scomposti in sequenze di sotto-obiettivi più accessibili per l’alunno.</a:t>
            </a:r>
          </a:p>
          <a:p>
            <a:pPr marL="274320" indent="-274320">
              <a:buClr>
                <a:schemeClr val="accent3"/>
              </a:buClr>
              <a:defRPr/>
            </a:pPr>
            <a:endParaRPr lang="it-IT" sz="2600" dirty="0" smtClean="0"/>
          </a:p>
          <a:p>
            <a:pPr marL="536575" indent="-274638" defTabSz="536575">
              <a:buClr>
                <a:schemeClr val="accent3"/>
              </a:buClr>
              <a:buFont typeface="Wingdings" panose="05000000000000000000" pitchFamily="2" charset="2"/>
              <a:buChar char="ü"/>
              <a:tabLst>
                <a:tab pos="536575" algn="l"/>
              </a:tabLst>
              <a:defRPr/>
            </a:pPr>
            <a:r>
              <a:rPr lang="it-IT" sz="2600" i="1" dirty="0" smtClean="0"/>
              <a:t>ridurre la difficoltà dell’obiettivo </a:t>
            </a:r>
            <a:r>
              <a:rPr lang="it-IT" sz="2600" b="1" i="1" dirty="0" smtClean="0">
                <a:solidFill>
                  <a:schemeClr val="accent3">
                    <a:lumMod val="75000"/>
                  </a:schemeClr>
                </a:solidFill>
              </a:rPr>
              <a:t>semplificando </a:t>
            </a:r>
            <a:r>
              <a:rPr lang="it-IT" sz="2600" i="1" dirty="0" smtClean="0"/>
              <a:t>le richieste</a:t>
            </a:r>
            <a:r>
              <a:rPr lang="it-IT" sz="2600" b="1" i="1" dirty="0" smtClean="0">
                <a:solidFill>
                  <a:schemeClr val="accent3">
                    <a:lumMod val="75000"/>
                  </a:schemeClr>
                </a:solidFill>
              </a:rPr>
              <a:t> </a:t>
            </a:r>
            <a:r>
              <a:rPr lang="it-IT" sz="2600" i="1" dirty="0" smtClean="0"/>
              <a:t>di corretta esecuzione;</a:t>
            </a:r>
          </a:p>
          <a:p>
            <a:pPr marL="536575" indent="-274638" defTabSz="536575">
              <a:buClr>
                <a:schemeClr val="accent3"/>
              </a:buClr>
              <a:buFont typeface="Wingdings" panose="05000000000000000000" pitchFamily="2" charset="2"/>
              <a:buChar char="ü"/>
              <a:tabLst>
                <a:tab pos="536575" algn="l"/>
              </a:tabLst>
              <a:defRPr/>
            </a:pPr>
            <a:endParaRPr lang="it-IT" sz="2600" i="1" dirty="0" smtClean="0"/>
          </a:p>
          <a:p>
            <a:pPr marL="536575" indent="-274638" defTabSz="536575">
              <a:buClr>
                <a:schemeClr val="accent3"/>
              </a:buClr>
              <a:buFont typeface="Wingdings" panose="05000000000000000000" pitchFamily="2" charset="2"/>
              <a:buChar char="ü"/>
              <a:tabLst>
                <a:tab pos="536575" algn="l"/>
              </a:tabLst>
              <a:defRPr/>
            </a:pPr>
            <a:r>
              <a:rPr lang="it-IT" sz="2600" i="1" dirty="0" smtClean="0"/>
              <a:t>ridurre la difficoltà dell’obiettivo attraverso </a:t>
            </a:r>
            <a:r>
              <a:rPr lang="it-IT" sz="2600" b="1" i="1" dirty="0" smtClean="0">
                <a:solidFill>
                  <a:schemeClr val="accent2">
                    <a:lumMod val="75000"/>
                  </a:schemeClr>
                </a:solidFill>
              </a:rPr>
              <a:t>l’uso di aiuti </a:t>
            </a:r>
            <a:r>
              <a:rPr lang="it-IT" sz="2600" i="1" dirty="0" smtClean="0"/>
              <a:t>necessari e sufficienti;</a:t>
            </a:r>
          </a:p>
          <a:p>
            <a:pPr marL="536575" indent="-274638" defTabSz="536575">
              <a:buClr>
                <a:schemeClr val="accent3"/>
              </a:buClr>
              <a:buFont typeface="Wingdings" panose="05000000000000000000" pitchFamily="2" charset="2"/>
              <a:buChar char="ü"/>
              <a:tabLst>
                <a:tab pos="536575" algn="l"/>
              </a:tabLst>
              <a:defRPr/>
            </a:pPr>
            <a:endParaRPr lang="it-IT" sz="2600" i="1" dirty="0" smtClean="0"/>
          </a:p>
          <a:p>
            <a:pPr marL="536575" indent="-274638" defTabSz="536575">
              <a:buClr>
                <a:schemeClr val="accent3"/>
              </a:buClr>
              <a:buFont typeface="Wingdings" panose="05000000000000000000" pitchFamily="2" charset="2"/>
              <a:buChar char="ü"/>
              <a:tabLst>
                <a:tab pos="536575" algn="l"/>
              </a:tabLst>
              <a:defRPr/>
            </a:pPr>
            <a:r>
              <a:rPr lang="it-IT" sz="2600" i="1" dirty="0" smtClean="0"/>
              <a:t>ridurre la difficoltà dell’obiettivo attraverso </a:t>
            </a:r>
            <a:r>
              <a:rPr lang="it-IT" sz="2600" b="1" i="1" dirty="0" smtClean="0">
                <a:solidFill>
                  <a:schemeClr val="accent2">
                    <a:lumMod val="75000"/>
                  </a:schemeClr>
                </a:solidFill>
              </a:rPr>
              <a:t>l’analisi del compito </a:t>
            </a:r>
            <a:r>
              <a:rPr lang="it-IT" sz="2600" i="1" dirty="0" smtClean="0"/>
              <a:t>(task </a:t>
            </a:r>
            <a:r>
              <a:rPr lang="it-IT" sz="2600" i="1" dirty="0" err="1" smtClean="0"/>
              <a:t>analysis</a:t>
            </a:r>
            <a:r>
              <a:rPr lang="it-IT" sz="2600" i="1" dirty="0" smtClean="0"/>
              <a: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14282" y="285728"/>
            <a:ext cx="6096669" cy="707886"/>
          </a:xfrm>
          <a:prstGeom prst="rect">
            <a:avLst/>
          </a:prstGeom>
        </p:spPr>
        <p:txBody>
          <a:bodyPr wrap="none">
            <a:spAutoFit/>
          </a:bodyPr>
          <a:lstStyle/>
          <a:p>
            <a:r>
              <a:rPr lang="it-IT" sz="4000" b="1" dirty="0" smtClean="0">
                <a:solidFill>
                  <a:schemeClr val="tx1">
                    <a:lumMod val="50000"/>
                    <a:lumOff val="50000"/>
                  </a:schemeClr>
                </a:solidFill>
              </a:rPr>
              <a:t>Sintetizzare le 4 fasi del PDF</a:t>
            </a:r>
            <a:endParaRPr lang="it-IT" sz="4000" dirty="0"/>
          </a:p>
        </p:txBody>
      </p:sp>
      <p:graphicFrame>
        <p:nvGraphicFramePr>
          <p:cNvPr id="3" name="Tabella 2"/>
          <p:cNvGraphicFramePr>
            <a:graphicFrameLocks noGrp="1"/>
          </p:cNvGraphicFramePr>
          <p:nvPr/>
        </p:nvGraphicFramePr>
        <p:xfrm>
          <a:off x="214282" y="1142984"/>
          <a:ext cx="8644000" cy="4730604"/>
        </p:xfrm>
        <a:graphic>
          <a:graphicData uri="http://schemas.openxmlformats.org/drawingml/2006/table">
            <a:tbl>
              <a:tblPr firstRow="1" bandRow="1">
                <a:tableStyleId>{5C22544A-7EE6-4342-B048-85BDC9FD1C3A}</a:tableStyleId>
              </a:tblPr>
              <a:tblGrid>
                <a:gridCol w="2161000">
                  <a:extLst>
                    <a:ext uri="{9D8B030D-6E8A-4147-A177-3AD203B41FA5}">
                      <a16:colId xmlns:a16="http://schemas.microsoft.com/office/drawing/2014/main" xmlns="" val="20000"/>
                    </a:ext>
                  </a:extLst>
                </a:gridCol>
                <a:gridCol w="2161000">
                  <a:extLst>
                    <a:ext uri="{9D8B030D-6E8A-4147-A177-3AD203B41FA5}">
                      <a16:colId xmlns:a16="http://schemas.microsoft.com/office/drawing/2014/main" xmlns="" val="20001"/>
                    </a:ext>
                  </a:extLst>
                </a:gridCol>
                <a:gridCol w="2161000">
                  <a:extLst>
                    <a:ext uri="{9D8B030D-6E8A-4147-A177-3AD203B41FA5}">
                      <a16:colId xmlns:a16="http://schemas.microsoft.com/office/drawing/2014/main" xmlns="" val="20002"/>
                    </a:ext>
                  </a:extLst>
                </a:gridCol>
                <a:gridCol w="2161000">
                  <a:extLst>
                    <a:ext uri="{9D8B030D-6E8A-4147-A177-3AD203B41FA5}">
                      <a16:colId xmlns:a16="http://schemas.microsoft.com/office/drawing/2014/main" xmlns="" val="20003"/>
                    </a:ext>
                  </a:extLst>
                </a:gridCol>
              </a:tblGrid>
              <a:tr h="714380">
                <a:tc>
                  <a:txBody>
                    <a:bodyPr/>
                    <a:lstStyle/>
                    <a:p>
                      <a:r>
                        <a:rPr lang="it-IT" dirty="0" smtClean="0"/>
                        <a:t>Sintesi dei dati emersi dalla DF</a:t>
                      </a:r>
                      <a:endParaRPr lang="it-IT" dirty="0"/>
                    </a:p>
                  </a:txBody>
                  <a:tcPr/>
                </a:tc>
                <a:tc>
                  <a:txBody>
                    <a:bodyPr/>
                    <a:lstStyle/>
                    <a:p>
                      <a:r>
                        <a:rPr lang="it-IT" dirty="0" smtClean="0"/>
                        <a:t>Obiettivo a lungo termine</a:t>
                      </a:r>
                      <a:endParaRPr lang="it-IT" dirty="0"/>
                    </a:p>
                  </a:txBody>
                  <a:tcPr/>
                </a:tc>
                <a:tc>
                  <a:txBody>
                    <a:bodyPr/>
                    <a:lstStyle/>
                    <a:p>
                      <a:r>
                        <a:rPr lang="it-IT" dirty="0" smtClean="0"/>
                        <a:t>Obiettivo a medio termine</a:t>
                      </a:r>
                      <a:endParaRPr lang="it-IT" dirty="0"/>
                    </a:p>
                  </a:txBody>
                  <a:tcPr/>
                </a:tc>
                <a:tc>
                  <a:txBody>
                    <a:bodyPr/>
                    <a:lstStyle/>
                    <a:p>
                      <a:r>
                        <a:rPr lang="it-IT" dirty="0" smtClean="0"/>
                        <a:t>Obiettivo a breve termine</a:t>
                      </a:r>
                      <a:endParaRPr lang="it-IT" dirty="0"/>
                    </a:p>
                  </a:txBody>
                  <a:tcPr/>
                </a:tc>
                <a:extLst>
                  <a:ext uri="{0D108BD9-81ED-4DB2-BD59-A6C34878D82A}">
                    <a16:rowId xmlns:a16="http://schemas.microsoft.com/office/drawing/2014/main" xmlns="" val="10000"/>
                  </a:ext>
                </a:extLst>
              </a:tr>
              <a:tr h="1059664">
                <a:tc>
                  <a:txBody>
                    <a:bodyPr/>
                    <a:lstStyle/>
                    <a:p>
                      <a:r>
                        <a:rPr lang="it-IT" sz="1400" dirty="0" smtClean="0"/>
                        <a:t>Compromissione</a:t>
                      </a:r>
                      <a:r>
                        <a:rPr lang="it-IT" sz="1400" baseline="0" dirty="0" smtClean="0"/>
                        <a:t> delle capacità </a:t>
                      </a:r>
                      <a:r>
                        <a:rPr lang="it-IT" sz="1400" baseline="0" dirty="0" err="1" smtClean="0"/>
                        <a:t>prassico-motorie</a:t>
                      </a:r>
                      <a:endParaRPr lang="it-IT" sz="1400" dirty="0"/>
                    </a:p>
                  </a:txBody>
                  <a:tcPr/>
                </a:tc>
                <a:tc>
                  <a:txBody>
                    <a:bodyPr/>
                    <a:lstStyle/>
                    <a:p>
                      <a:r>
                        <a:rPr lang="it-IT" sz="1400" dirty="0" smtClean="0"/>
                        <a:t>Migliorare la capacità </a:t>
                      </a:r>
                      <a:r>
                        <a:rPr lang="it-IT" sz="1400" dirty="0" err="1" smtClean="0"/>
                        <a:t>prassico-motorie</a:t>
                      </a:r>
                      <a:endParaRPr lang="it-IT" sz="1400" dirty="0"/>
                    </a:p>
                  </a:txBody>
                  <a:tcPr/>
                </a:tc>
                <a:tc>
                  <a:txBody>
                    <a:bodyPr/>
                    <a:lstStyle/>
                    <a:p>
                      <a:r>
                        <a:rPr lang="it-IT" sz="1400" dirty="0" smtClean="0"/>
                        <a:t>Migliorare la coordinazione motoria</a:t>
                      </a:r>
                      <a:endParaRPr lang="it-IT" sz="1400" dirty="0"/>
                    </a:p>
                  </a:txBody>
                  <a:tcPr/>
                </a:tc>
                <a:tc>
                  <a:txBody>
                    <a:bodyPr/>
                    <a:lstStyle/>
                    <a:p>
                      <a:r>
                        <a:rPr lang="it-IT" sz="1400" dirty="0" smtClean="0"/>
                        <a:t>Capacità di eseguire singolarmente singoli movimenti;</a:t>
                      </a:r>
                    </a:p>
                    <a:p>
                      <a:r>
                        <a:rPr lang="it-IT" sz="1400" dirty="0" smtClean="0"/>
                        <a:t>Capacità</a:t>
                      </a:r>
                      <a:r>
                        <a:rPr lang="it-IT" sz="1400" baseline="0" dirty="0" smtClean="0"/>
                        <a:t> di soffiare, strappare, accartocciare.</a:t>
                      </a:r>
                      <a:endParaRPr lang="it-IT" sz="1400" dirty="0" smtClean="0"/>
                    </a:p>
                  </a:txBody>
                  <a:tcPr/>
                </a:tc>
                <a:extLst>
                  <a:ext uri="{0D108BD9-81ED-4DB2-BD59-A6C34878D82A}">
                    <a16:rowId xmlns:a16="http://schemas.microsoft.com/office/drawing/2014/main" xmlns="" val="10001"/>
                  </a:ext>
                </a:extLst>
              </a:tr>
              <a:tr h="1059664">
                <a:tc>
                  <a:txBody>
                    <a:bodyPr/>
                    <a:lstStyle/>
                    <a:p>
                      <a:r>
                        <a:rPr lang="it-IT" sz="1400" dirty="0" smtClean="0"/>
                        <a:t>Difficoltà nella motricità fine</a:t>
                      </a:r>
                      <a:endParaRPr lang="it-IT" sz="1400" dirty="0"/>
                    </a:p>
                  </a:txBody>
                  <a:tcPr/>
                </a:tc>
                <a:tc>
                  <a:txBody>
                    <a:bodyPr/>
                    <a:lstStyle/>
                    <a:p>
                      <a:r>
                        <a:rPr lang="it-IT" sz="1400" dirty="0" smtClean="0"/>
                        <a:t>Migliorare la motricità fine della mano e la coordinazione oculo-motoria</a:t>
                      </a:r>
                      <a:endParaRPr lang="it-IT" sz="1400" dirty="0"/>
                    </a:p>
                  </a:txBody>
                  <a:tcPr/>
                </a:tc>
                <a:tc>
                  <a:txBody>
                    <a:bodyPr/>
                    <a:lstStyle/>
                    <a:p>
                      <a:r>
                        <a:rPr lang="it-IT" sz="1400" dirty="0" smtClean="0"/>
                        <a:t>Capacità</a:t>
                      </a:r>
                      <a:r>
                        <a:rPr lang="it-IT" sz="1400" baseline="0" dirty="0" smtClean="0"/>
                        <a:t> di prensione e manipolazione corretta di oggetti di uso comune</a:t>
                      </a:r>
                      <a:endParaRPr lang="it-IT" sz="1400" dirty="0"/>
                    </a:p>
                  </a:txBody>
                  <a:tcPr/>
                </a:tc>
                <a:tc>
                  <a:txBody>
                    <a:bodyPr/>
                    <a:lstStyle/>
                    <a:p>
                      <a:r>
                        <a:rPr lang="it-IT" sz="1400" dirty="0" smtClean="0"/>
                        <a:t>Impugnare correttamente la penna e le</a:t>
                      </a:r>
                      <a:r>
                        <a:rPr lang="it-IT" sz="1400" baseline="0" dirty="0" smtClean="0"/>
                        <a:t> forbici.</a:t>
                      </a:r>
                    </a:p>
                    <a:p>
                      <a:r>
                        <a:rPr lang="it-IT" sz="1400" baseline="0" dirty="0" smtClean="0"/>
                        <a:t>Manipolare materiali travasanti.</a:t>
                      </a:r>
                      <a:endParaRPr lang="it-IT" sz="1400" dirty="0"/>
                    </a:p>
                  </a:txBody>
                  <a:tcPr/>
                </a:tc>
                <a:extLst>
                  <a:ext uri="{0D108BD9-81ED-4DB2-BD59-A6C34878D82A}">
                    <a16:rowId xmlns:a16="http://schemas.microsoft.com/office/drawing/2014/main" xmlns="" val="10002"/>
                  </a:ext>
                </a:extLst>
              </a:tr>
              <a:tr h="1059664">
                <a:tc>
                  <a:txBody>
                    <a:bodyPr/>
                    <a:lstStyle/>
                    <a:p>
                      <a:r>
                        <a:rPr lang="it-IT" sz="1400" dirty="0" smtClean="0"/>
                        <a:t>Difficoltà</a:t>
                      </a:r>
                      <a:r>
                        <a:rPr lang="it-IT" sz="1400" baseline="0" dirty="0" smtClean="0"/>
                        <a:t> nel gioco cooperativo condiviso</a:t>
                      </a:r>
                      <a:endParaRPr lang="it-IT" sz="1400" dirty="0"/>
                    </a:p>
                  </a:txBody>
                  <a:tcPr/>
                </a:tc>
                <a:tc>
                  <a:txBody>
                    <a:bodyPr/>
                    <a:lstStyle/>
                    <a:p>
                      <a:r>
                        <a:rPr lang="it-IT" sz="1400" dirty="0" smtClean="0"/>
                        <a:t>Migliorare la capacità di partecipazione adeguata a giochi cooperativi di gruppo con i compagni di sezione.</a:t>
                      </a:r>
                      <a:endParaRPr lang="it-IT" sz="1400" dirty="0"/>
                    </a:p>
                  </a:txBody>
                  <a:tcPr/>
                </a:tc>
                <a:tc>
                  <a:txBody>
                    <a:bodyPr/>
                    <a:lstStyle/>
                    <a:p>
                      <a:r>
                        <a:rPr lang="it-IT" sz="1400" b="0" dirty="0" smtClean="0"/>
                        <a:t>Migliorare</a:t>
                      </a:r>
                      <a:r>
                        <a:rPr lang="it-IT" sz="1400" b="0" baseline="0" dirty="0" smtClean="0"/>
                        <a:t> la capacità di partecipazione adeguata a giochi cooperativi all’interno di piccoli gruppi con un numero massimo di tre componenti.</a:t>
                      </a:r>
                      <a:endParaRPr lang="it-IT" sz="1400" b="0" dirty="0"/>
                    </a:p>
                  </a:txBody>
                  <a:tcPr/>
                </a:tc>
                <a:tc>
                  <a:txBody>
                    <a:bodyPr/>
                    <a:lstStyle/>
                    <a:p>
                      <a:r>
                        <a:rPr lang="it-IT" sz="1400" dirty="0" smtClean="0"/>
                        <a:t>Conoscere le regole principali del gioco a cui partecipa.</a:t>
                      </a:r>
                    </a:p>
                    <a:p>
                      <a:endParaRPr lang="it-IT" sz="1400" dirty="0" smtClean="0"/>
                    </a:p>
                    <a:p>
                      <a:r>
                        <a:rPr lang="it-IT" sz="1400" dirty="0" smtClean="0"/>
                        <a:t>Interagire adeguatamente con un compagno per lo svolgimento di un gioco in situazione</a:t>
                      </a:r>
                      <a:r>
                        <a:rPr lang="it-IT" sz="1400" baseline="0" dirty="0" smtClean="0"/>
                        <a:t> di tutoring.</a:t>
                      </a:r>
                      <a:endParaRPr lang="it-IT" sz="1400" dirty="0"/>
                    </a:p>
                  </a:txBody>
                  <a:tcPr/>
                </a:tc>
                <a:extLst>
                  <a:ext uri="{0D108BD9-81ED-4DB2-BD59-A6C34878D82A}">
                    <a16:rowId xmlns:a16="http://schemas.microsoft.com/office/drawing/2014/main" xmlns="" val="10003"/>
                  </a:ext>
                </a:extLst>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42844" y="285728"/>
            <a:ext cx="4907434" cy="769441"/>
          </a:xfrm>
          <a:prstGeom prst="rect">
            <a:avLst/>
          </a:prstGeom>
        </p:spPr>
        <p:txBody>
          <a:bodyPr wrap="none">
            <a:spAutoFit/>
          </a:bodyPr>
          <a:lstStyle/>
          <a:p>
            <a:r>
              <a:rPr lang="it-IT" sz="4400" b="1" dirty="0" smtClean="0">
                <a:solidFill>
                  <a:schemeClr val="tx1">
                    <a:lumMod val="50000"/>
                    <a:lumOff val="50000"/>
                  </a:schemeClr>
                </a:solidFill>
              </a:rPr>
              <a:t>Fase successiva - PEI</a:t>
            </a:r>
            <a:endParaRPr lang="it-IT" sz="4400" dirty="0"/>
          </a:p>
        </p:txBody>
      </p:sp>
      <p:sp>
        <p:nvSpPr>
          <p:cNvPr id="3" name="Rettangolo 2"/>
          <p:cNvSpPr/>
          <p:nvPr/>
        </p:nvSpPr>
        <p:spPr>
          <a:xfrm>
            <a:off x="428596" y="1428736"/>
            <a:ext cx="7286676" cy="3539430"/>
          </a:xfrm>
          <a:prstGeom prst="rect">
            <a:avLst/>
          </a:prstGeom>
        </p:spPr>
        <p:txBody>
          <a:bodyPr wrap="square">
            <a:spAutoFit/>
          </a:bodyPr>
          <a:lstStyle/>
          <a:p>
            <a:pPr marL="274320" indent="-274320" algn="ctr">
              <a:buClr>
                <a:schemeClr val="accent3"/>
              </a:buClr>
              <a:defRPr/>
            </a:pPr>
            <a:r>
              <a:rPr lang="it-IT" sz="2800" dirty="0" smtClean="0"/>
              <a:t>Le informazioni sistematizzate all’interno della griglia del PDF ci permettono di passare alla fase successiva, cioè nel </a:t>
            </a:r>
            <a:r>
              <a:rPr lang="it-IT" sz="2800" b="1" dirty="0" smtClean="0">
                <a:solidFill>
                  <a:schemeClr val="accent2">
                    <a:lumMod val="75000"/>
                  </a:schemeClr>
                </a:solidFill>
              </a:rPr>
              <a:t>documento del PEI</a:t>
            </a:r>
          </a:p>
          <a:p>
            <a:pPr marL="274320" indent="-274320" algn="ctr">
              <a:buClr>
                <a:schemeClr val="accent3"/>
              </a:buClr>
              <a:defRPr/>
            </a:pPr>
            <a:r>
              <a:rPr lang="it-IT" sz="2800" dirty="0" smtClean="0"/>
              <a:t>nel quale vengono elaborate: </a:t>
            </a:r>
          </a:p>
          <a:p>
            <a:pPr marL="274320" indent="-274320" algn="ctr">
              <a:buClr>
                <a:schemeClr val="accent3"/>
              </a:buClr>
              <a:buFont typeface="Wingdings 2"/>
              <a:buChar char=""/>
              <a:defRPr/>
            </a:pPr>
            <a:r>
              <a:rPr lang="it-IT" sz="2800" b="1" dirty="0" smtClean="0">
                <a:solidFill>
                  <a:schemeClr val="accent2">
                    <a:lumMod val="75000"/>
                  </a:schemeClr>
                </a:solidFill>
              </a:rPr>
              <a:t>metodologie </a:t>
            </a:r>
            <a:r>
              <a:rPr lang="it-IT" sz="2800" b="1" dirty="0" err="1" smtClean="0">
                <a:solidFill>
                  <a:schemeClr val="accent2">
                    <a:lumMod val="75000"/>
                  </a:schemeClr>
                </a:solidFill>
              </a:rPr>
              <a:t>didattico-educative</a:t>
            </a:r>
            <a:r>
              <a:rPr lang="it-IT" sz="2800" b="1" dirty="0" smtClean="0">
                <a:solidFill>
                  <a:schemeClr val="accent2">
                    <a:lumMod val="75000"/>
                  </a:schemeClr>
                </a:solidFill>
              </a:rPr>
              <a:t> </a:t>
            </a:r>
          </a:p>
          <a:p>
            <a:pPr marL="274320" indent="-274320" algn="ctr">
              <a:buClr>
                <a:schemeClr val="accent3"/>
              </a:buClr>
              <a:buFont typeface="Wingdings 2"/>
              <a:buChar char=""/>
              <a:defRPr/>
            </a:pPr>
            <a:r>
              <a:rPr lang="it-IT" sz="2800" b="1" dirty="0" smtClean="0">
                <a:solidFill>
                  <a:schemeClr val="accent2">
                    <a:lumMod val="75000"/>
                  </a:schemeClr>
                </a:solidFill>
              </a:rPr>
              <a:t>soluzioni operative</a:t>
            </a:r>
          </a:p>
          <a:p>
            <a:pPr marL="274320" indent="-274320" algn="ctr">
              <a:buClr>
                <a:schemeClr val="accent3"/>
              </a:buClr>
              <a:buFont typeface="Wingdings 2"/>
              <a:buChar char=""/>
              <a:defRPr/>
            </a:pPr>
            <a:r>
              <a:rPr lang="it-IT" sz="2800" b="1" dirty="0" smtClean="0">
                <a:solidFill>
                  <a:schemeClr val="accent2">
                    <a:lumMod val="75000"/>
                  </a:schemeClr>
                </a:solidFill>
              </a:rPr>
              <a:t>materiali</a:t>
            </a:r>
          </a:p>
          <a:p>
            <a:pPr marL="274320" indent="-274320" algn="ctr">
              <a:buClr>
                <a:schemeClr val="accent3"/>
              </a:buClr>
              <a:defRPr/>
            </a:pPr>
            <a:r>
              <a:rPr lang="it-IT" sz="2800" dirty="0" smtClean="0"/>
              <a:t> rispetto agli obiettivi. </a:t>
            </a:r>
          </a:p>
        </p:txBody>
      </p:sp>
      <p:pic>
        <p:nvPicPr>
          <p:cNvPr id="4" name="Picture 4" descr="http://www.fiorellamenconi.it/galileilearning/file.php/1/Immagini/studente.gif"/>
          <p:cNvPicPr>
            <a:picLocks noChangeAspect="1" noChangeArrowheads="1"/>
          </p:cNvPicPr>
          <p:nvPr/>
        </p:nvPicPr>
        <p:blipFill>
          <a:blip r:embed="rId2"/>
          <a:srcRect/>
          <a:stretch>
            <a:fillRect/>
          </a:stretch>
        </p:blipFill>
        <p:spPr bwMode="auto">
          <a:xfrm>
            <a:off x="6000760" y="3929066"/>
            <a:ext cx="2905125" cy="2286000"/>
          </a:xfrm>
          <a:prstGeom prst="rect">
            <a:avLst/>
          </a:prstGeom>
          <a:noFill/>
          <a:ln w="9525">
            <a:noFill/>
            <a:miter lim="800000"/>
            <a:headEnd/>
            <a:tailEnd/>
          </a:ln>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85720" y="285728"/>
            <a:ext cx="7429552" cy="1077218"/>
          </a:xfrm>
          <a:prstGeom prst="rect">
            <a:avLst/>
          </a:prstGeom>
        </p:spPr>
        <p:txBody>
          <a:bodyPr wrap="square">
            <a:spAutoFit/>
          </a:bodyPr>
          <a:lstStyle/>
          <a:p>
            <a:r>
              <a:rPr lang="it-IT" sz="3200" b="1" dirty="0" smtClean="0">
                <a:solidFill>
                  <a:srgbClr val="000066"/>
                </a:solidFill>
              </a:rPr>
              <a:t>Piano Educativo Individualizzato (PEI)</a:t>
            </a:r>
            <a:r>
              <a:rPr lang="it-IT" sz="3200" dirty="0" smtClean="0"/>
              <a:t> </a:t>
            </a:r>
            <a:br>
              <a:rPr lang="it-IT" sz="3200" dirty="0" smtClean="0"/>
            </a:br>
            <a:endParaRPr lang="it-IT" sz="3200" dirty="0"/>
          </a:p>
        </p:txBody>
      </p:sp>
      <p:sp>
        <p:nvSpPr>
          <p:cNvPr id="3" name="Rettangolo 2"/>
          <p:cNvSpPr/>
          <p:nvPr/>
        </p:nvSpPr>
        <p:spPr>
          <a:xfrm>
            <a:off x="285720" y="1500174"/>
            <a:ext cx="8501122" cy="3539430"/>
          </a:xfrm>
          <a:prstGeom prst="rect">
            <a:avLst/>
          </a:prstGeom>
        </p:spPr>
        <p:txBody>
          <a:bodyPr wrap="square">
            <a:spAutoFit/>
          </a:bodyPr>
          <a:lstStyle/>
          <a:p>
            <a:r>
              <a:rPr lang="it-IT" sz="3200" i="1" dirty="0" smtClean="0">
                <a:solidFill>
                  <a:srgbClr val="0033CC"/>
                </a:solidFill>
              </a:rPr>
              <a:t>E’ stilato dallo stesso gruppo che ha lavorato sul profilo e deve approfondirne, in stretta continuità, gli aspetti di programmazione didattica – educativa - riabilitativa e di socializzazione per l'anno scolastico in corso . </a:t>
            </a:r>
          </a:p>
          <a:p>
            <a:r>
              <a:rPr lang="it-IT" sz="3200" i="1" dirty="0" smtClean="0">
                <a:solidFill>
                  <a:srgbClr val="0033CC"/>
                </a:solidFill>
              </a:rPr>
              <a:t>La compilazione inizia in parallelo alla programmazione della classe</a:t>
            </a:r>
            <a:endParaRPr lang="it-IT" sz="32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85720" y="357166"/>
            <a:ext cx="6829690" cy="707886"/>
          </a:xfrm>
          <a:prstGeom prst="rect">
            <a:avLst/>
          </a:prstGeom>
        </p:spPr>
        <p:txBody>
          <a:bodyPr wrap="none">
            <a:spAutoFit/>
          </a:bodyPr>
          <a:lstStyle/>
          <a:p>
            <a:r>
              <a:rPr lang="it-IT" sz="4000" dirty="0" smtClean="0"/>
              <a:t>Piano Educativo Individualizzato</a:t>
            </a:r>
            <a:endParaRPr lang="it-IT" sz="4000" dirty="0"/>
          </a:p>
        </p:txBody>
      </p:sp>
      <p:sp>
        <p:nvSpPr>
          <p:cNvPr id="4" name="Rettangolo 3"/>
          <p:cNvSpPr/>
          <p:nvPr/>
        </p:nvSpPr>
        <p:spPr>
          <a:xfrm>
            <a:off x="0" y="1285860"/>
            <a:ext cx="8643998" cy="4524315"/>
          </a:xfrm>
          <a:prstGeom prst="rect">
            <a:avLst/>
          </a:prstGeom>
        </p:spPr>
        <p:txBody>
          <a:bodyPr wrap="square">
            <a:spAutoFit/>
          </a:bodyPr>
          <a:lstStyle/>
          <a:p>
            <a:pPr algn="ctr"/>
            <a:r>
              <a:rPr lang="it-IT" sz="3600" dirty="0" smtClean="0"/>
              <a:t>Costruire </a:t>
            </a:r>
            <a:r>
              <a:rPr lang="it-IT" sz="3600" b="1" dirty="0" smtClean="0">
                <a:solidFill>
                  <a:schemeClr val="accent2"/>
                </a:solidFill>
              </a:rPr>
              <a:t>obiettivi, attività didattiche e atteggiamenti educativi</a:t>
            </a:r>
          </a:p>
          <a:p>
            <a:pPr algn="ctr"/>
            <a:r>
              <a:rPr lang="it-IT" sz="3600" dirty="0" smtClean="0"/>
              <a:t> “su misura” </a:t>
            </a:r>
          </a:p>
          <a:p>
            <a:pPr algn="ctr"/>
            <a:r>
              <a:rPr lang="it-IT" sz="3600" dirty="0" smtClean="0"/>
              <a:t>per la singola e specifica peculiarità di quell’alunno, </a:t>
            </a:r>
          </a:p>
          <a:p>
            <a:pPr algn="ctr"/>
            <a:r>
              <a:rPr lang="it-IT" sz="3600" dirty="0" smtClean="0"/>
              <a:t>ponendo particolare attenzione anche ai suoi </a:t>
            </a:r>
            <a:r>
              <a:rPr lang="it-IT" sz="3600" b="1" dirty="0" smtClean="0">
                <a:solidFill>
                  <a:schemeClr val="accent2"/>
                </a:solidFill>
              </a:rPr>
              <a:t>punti di forza</a:t>
            </a:r>
            <a:r>
              <a:rPr lang="it-IT" sz="3600" dirty="0" smtClean="0"/>
              <a:t>, dai quali si potrà partire per impostare il lavoro.</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42844" y="2285992"/>
            <a:ext cx="8643998" cy="646331"/>
          </a:xfrm>
          <a:prstGeom prst="rect">
            <a:avLst/>
          </a:prstGeom>
        </p:spPr>
        <p:txBody>
          <a:bodyPr wrap="square">
            <a:spAutoFit/>
          </a:bodyPr>
          <a:lstStyle/>
          <a:p>
            <a:pPr algn="ctr"/>
            <a:r>
              <a:rPr lang="it-IT" sz="3600" b="1" dirty="0" smtClean="0"/>
              <a:t>Quali modelli per la compilazione?</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85720" y="357166"/>
            <a:ext cx="6829690" cy="707886"/>
          </a:xfrm>
          <a:prstGeom prst="rect">
            <a:avLst/>
          </a:prstGeom>
        </p:spPr>
        <p:txBody>
          <a:bodyPr wrap="none">
            <a:spAutoFit/>
          </a:bodyPr>
          <a:lstStyle/>
          <a:p>
            <a:r>
              <a:rPr lang="it-IT" sz="4000" dirty="0" smtClean="0"/>
              <a:t>Piano Educativo Individualizzato</a:t>
            </a:r>
            <a:endParaRPr lang="it-IT" sz="4000" dirty="0"/>
          </a:p>
        </p:txBody>
      </p:sp>
      <p:pic>
        <p:nvPicPr>
          <p:cNvPr id="5" name="Immagine 4" descr="Cattura.PNG"/>
          <p:cNvPicPr>
            <a:picLocks noChangeAspect="1"/>
          </p:cNvPicPr>
          <p:nvPr/>
        </p:nvPicPr>
        <p:blipFill>
          <a:blip r:embed="rId2"/>
          <a:stretch>
            <a:fillRect/>
          </a:stretch>
        </p:blipFill>
        <p:spPr>
          <a:xfrm>
            <a:off x="285720" y="1142984"/>
            <a:ext cx="8463270" cy="4519922"/>
          </a:xfrm>
          <a:prstGeom prst="rect">
            <a:avLst/>
          </a:prstGeom>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85720" y="357166"/>
            <a:ext cx="6829690" cy="707886"/>
          </a:xfrm>
          <a:prstGeom prst="rect">
            <a:avLst/>
          </a:prstGeom>
        </p:spPr>
        <p:txBody>
          <a:bodyPr wrap="none">
            <a:spAutoFit/>
          </a:bodyPr>
          <a:lstStyle/>
          <a:p>
            <a:r>
              <a:rPr lang="it-IT" sz="4000" dirty="0" smtClean="0"/>
              <a:t>Piano Educativo Individualizzato</a:t>
            </a:r>
            <a:endParaRPr lang="it-IT" sz="4000" dirty="0"/>
          </a:p>
        </p:txBody>
      </p:sp>
      <p:sp>
        <p:nvSpPr>
          <p:cNvPr id="4" name="Rettangolo 3"/>
          <p:cNvSpPr/>
          <p:nvPr/>
        </p:nvSpPr>
        <p:spPr>
          <a:xfrm>
            <a:off x="0" y="1285860"/>
            <a:ext cx="8643998" cy="3970318"/>
          </a:xfrm>
          <a:prstGeom prst="rect">
            <a:avLst/>
          </a:prstGeom>
        </p:spPr>
        <p:txBody>
          <a:bodyPr wrap="square">
            <a:spAutoFit/>
          </a:bodyPr>
          <a:lstStyle/>
          <a:p>
            <a:pPr algn="ctr"/>
            <a:r>
              <a:rPr lang="it-IT" sz="3600" dirty="0" smtClean="0"/>
              <a:t>Attualmente l’UAT ha proposta una sperimentazione di un nuovo modello.</a:t>
            </a:r>
          </a:p>
          <a:p>
            <a:pPr algn="ctr"/>
            <a:r>
              <a:rPr lang="it-IT" sz="3600" dirty="0" smtClean="0"/>
              <a:t>Alcune scuole di Modena e provincia lo stanno sperimentando e si </a:t>
            </a:r>
            <a:r>
              <a:rPr lang="it-IT" sz="3600" smtClean="0"/>
              <a:t>è costituito </a:t>
            </a:r>
            <a:r>
              <a:rPr lang="it-IT" sz="3600" dirty="0" smtClean="0"/>
              <a:t>un tavolo di lavoro per renderlo sempre di più funzionale al percorso inclusivo degli alunni disabili</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85720" y="357166"/>
            <a:ext cx="6829690" cy="707886"/>
          </a:xfrm>
          <a:prstGeom prst="rect">
            <a:avLst/>
          </a:prstGeom>
        </p:spPr>
        <p:txBody>
          <a:bodyPr wrap="none">
            <a:spAutoFit/>
          </a:bodyPr>
          <a:lstStyle/>
          <a:p>
            <a:r>
              <a:rPr lang="it-IT" sz="4000" dirty="0" smtClean="0"/>
              <a:t>Piano Educativo Individualizzato</a:t>
            </a:r>
            <a:endParaRPr lang="it-IT" sz="4000" dirty="0"/>
          </a:p>
        </p:txBody>
      </p:sp>
      <p:pic>
        <p:nvPicPr>
          <p:cNvPr id="5" name="Immagine 4" descr="modello.PNG"/>
          <p:cNvPicPr>
            <a:picLocks noChangeAspect="1"/>
          </p:cNvPicPr>
          <p:nvPr/>
        </p:nvPicPr>
        <p:blipFill>
          <a:blip r:embed="rId2"/>
          <a:stretch>
            <a:fillRect/>
          </a:stretch>
        </p:blipFill>
        <p:spPr>
          <a:xfrm>
            <a:off x="500034" y="1214422"/>
            <a:ext cx="8183689" cy="517101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Grazia\Desktop\bes\bes schema.jpg"/>
          <p:cNvPicPr>
            <a:picLocks noChangeAspect="1" noChangeArrowheads="1"/>
          </p:cNvPicPr>
          <p:nvPr/>
        </p:nvPicPr>
        <p:blipFill>
          <a:blip r:embed="rId2"/>
          <a:srcRect/>
          <a:stretch>
            <a:fillRect/>
          </a:stretch>
        </p:blipFill>
        <p:spPr bwMode="auto">
          <a:xfrm>
            <a:off x="894433" y="285728"/>
            <a:ext cx="8099565" cy="5519536"/>
          </a:xfrm>
          <a:prstGeom prst="rect">
            <a:avLst/>
          </a:prstGeom>
          <a:noFill/>
          <a:ln w="9525">
            <a:noFill/>
            <a:miter lim="800000"/>
            <a:headEnd/>
            <a:tailEnd/>
          </a:ln>
        </p:spPr>
      </p:pic>
      <p:sp>
        <p:nvSpPr>
          <p:cNvPr id="4" name="Ovale 3"/>
          <p:cNvSpPr/>
          <p:nvPr/>
        </p:nvSpPr>
        <p:spPr>
          <a:xfrm>
            <a:off x="72453" y="3025730"/>
            <a:ext cx="716827" cy="187166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2400" b="1" dirty="0" smtClean="0">
                <a:solidFill>
                  <a:schemeClr val="tx1"/>
                </a:solidFill>
              </a:rPr>
              <a:t>B</a:t>
            </a:r>
          </a:p>
          <a:p>
            <a:pPr algn="ctr">
              <a:defRPr/>
            </a:pPr>
            <a:r>
              <a:rPr lang="it-IT" sz="2400" b="1" dirty="0" smtClean="0">
                <a:solidFill>
                  <a:schemeClr val="tx1"/>
                </a:solidFill>
              </a:rPr>
              <a:t>E</a:t>
            </a:r>
          </a:p>
          <a:p>
            <a:pPr algn="ctr">
              <a:defRPr/>
            </a:pPr>
            <a:r>
              <a:rPr lang="it-IT" sz="2400" b="1" dirty="0" smtClean="0">
                <a:solidFill>
                  <a:schemeClr val="tx1"/>
                </a:solidFill>
              </a:rPr>
              <a:t>S</a:t>
            </a:r>
            <a:endParaRPr lang="it-IT" sz="2400" b="1" dirty="0">
              <a:solidFill>
                <a:schemeClr val="tx1"/>
              </a:solidFill>
            </a:endParaRPr>
          </a:p>
        </p:txBody>
      </p:sp>
      <p:sp>
        <p:nvSpPr>
          <p:cNvPr id="2" name="Rettangolo 1"/>
          <p:cNvSpPr/>
          <p:nvPr/>
        </p:nvSpPr>
        <p:spPr>
          <a:xfrm>
            <a:off x="824331" y="3501008"/>
            <a:ext cx="6988029" cy="1368152"/>
          </a:xfrm>
          <a:prstGeom prst="rect">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00063" y="642938"/>
            <a:ext cx="8229600" cy="642937"/>
          </a:xfrm>
        </p:spPr>
        <p:txBody>
          <a:bodyPr>
            <a:normAutofit fontScale="90000"/>
          </a:bodyPr>
          <a:lstStyle/>
          <a:p>
            <a:pPr algn="ctr" eaLnBrk="1" fontAlgn="auto" hangingPunct="1">
              <a:spcAft>
                <a:spcPts val="0"/>
              </a:spcAft>
              <a:defRPr/>
            </a:pPr>
            <a:r>
              <a:rPr lang="it-IT" dirty="0" smtClean="0"/>
              <a:t>PEI - PROGETTO </a:t>
            </a:r>
            <a:r>
              <a:rPr lang="it-IT" dirty="0" err="1" smtClean="0"/>
              <a:t>DI</a:t>
            </a:r>
            <a:r>
              <a:rPr lang="it-IT" dirty="0" smtClean="0"/>
              <a:t> VITA</a:t>
            </a:r>
            <a:endParaRPr lang="it-IT" dirty="0"/>
          </a:p>
        </p:txBody>
      </p:sp>
      <p:graphicFrame>
        <p:nvGraphicFramePr>
          <p:cNvPr id="5" name="Content Placeholder 5"/>
          <p:cNvGraphicFramePr>
            <a:graphicFrameLocks noGrp="1"/>
          </p:cNvGraphicFramePr>
          <p:nvPr>
            <p:ph idx="1"/>
          </p:nvPr>
        </p:nvGraphicFramePr>
        <p:xfrm>
          <a:off x="0" y="1285860"/>
          <a:ext cx="8643998" cy="51945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285728"/>
            <a:ext cx="8229600" cy="642937"/>
          </a:xfrm>
        </p:spPr>
        <p:txBody>
          <a:bodyPr>
            <a:normAutofit fontScale="90000"/>
          </a:bodyPr>
          <a:lstStyle/>
          <a:p>
            <a:pPr algn="ctr" eaLnBrk="1" fontAlgn="auto" hangingPunct="1">
              <a:spcAft>
                <a:spcPts val="0"/>
              </a:spcAft>
              <a:defRPr/>
            </a:pPr>
            <a:r>
              <a:rPr lang="it-IT" dirty="0" smtClean="0"/>
              <a:t>Possiamo tradurlo </a:t>
            </a:r>
            <a:r>
              <a:rPr lang="it-IT" dirty="0" err="1" smtClean="0"/>
              <a:t>in…</a:t>
            </a:r>
            <a:endParaRPr lang="it-IT" dirty="0"/>
          </a:p>
        </p:txBody>
      </p:sp>
      <p:graphicFrame>
        <p:nvGraphicFramePr>
          <p:cNvPr id="5" name="Content Placeholder 5"/>
          <p:cNvGraphicFramePr>
            <a:graphicFrameLocks noGrp="1"/>
          </p:cNvGraphicFramePr>
          <p:nvPr>
            <p:ph idx="1"/>
          </p:nvPr>
        </p:nvGraphicFramePr>
        <p:xfrm>
          <a:off x="214282" y="1142984"/>
          <a:ext cx="8643998" cy="51945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625" y="857250"/>
            <a:ext cx="8229600" cy="704850"/>
          </a:xfrm>
        </p:spPr>
        <p:txBody>
          <a:bodyPr>
            <a:normAutofit/>
          </a:bodyPr>
          <a:lstStyle/>
          <a:p>
            <a:pPr eaLnBrk="1" fontAlgn="auto" hangingPunct="1">
              <a:spcAft>
                <a:spcPts val="0"/>
              </a:spcAft>
              <a:defRPr/>
            </a:pPr>
            <a:r>
              <a:rPr lang="it-IT" sz="4000" b="1" dirty="0" smtClean="0">
                <a:solidFill>
                  <a:schemeClr val="tx1">
                    <a:lumMod val="50000"/>
                    <a:lumOff val="50000"/>
                  </a:schemeClr>
                </a:solidFill>
              </a:rPr>
              <a:t>Il documento del PEI vero e </a:t>
            </a:r>
            <a:r>
              <a:rPr lang="it-IT" sz="4000" b="1" dirty="0" err="1" smtClean="0">
                <a:solidFill>
                  <a:schemeClr val="tx1">
                    <a:lumMod val="50000"/>
                    <a:lumOff val="50000"/>
                  </a:schemeClr>
                </a:solidFill>
              </a:rPr>
              <a:t>proprio…</a:t>
            </a:r>
            <a:endParaRPr lang="it-IT" sz="4000" b="1" dirty="0">
              <a:solidFill>
                <a:schemeClr val="tx1">
                  <a:lumMod val="50000"/>
                  <a:lumOff val="50000"/>
                </a:schemeClr>
              </a:solidFill>
            </a:endParaRPr>
          </a:p>
        </p:txBody>
      </p:sp>
      <p:sp>
        <p:nvSpPr>
          <p:cNvPr id="3" name="Segnaposto contenuto 2"/>
          <p:cNvSpPr>
            <a:spLocks noGrp="1"/>
          </p:cNvSpPr>
          <p:nvPr>
            <p:ph idx="1"/>
          </p:nvPr>
        </p:nvSpPr>
        <p:spPr>
          <a:xfrm>
            <a:off x="357188" y="2000250"/>
            <a:ext cx="8463284" cy="4389438"/>
          </a:xfrm>
        </p:spPr>
        <p:txBody>
          <a:bodyPr>
            <a:normAutofit fontScale="92500"/>
          </a:bodyPr>
          <a:lstStyle/>
          <a:p>
            <a:pPr marL="274320" indent="-274320" algn="l" eaLnBrk="1" fontAlgn="auto" hangingPunct="1">
              <a:spcAft>
                <a:spcPts val="0"/>
              </a:spcAft>
              <a:buClr>
                <a:schemeClr val="accent3"/>
              </a:buClr>
              <a:buFont typeface="Wingdings 2"/>
              <a:buChar char=""/>
              <a:defRPr/>
            </a:pPr>
            <a:r>
              <a:rPr lang="it-IT" dirty="0" smtClean="0"/>
              <a:t>E’ il documento più “sentito”</a:t>
            </a:r>
          </a:p>
          <a:p>
            <a:pPr marL="274320" indent="-274320" algn="l" eaLnBrk="1" fontAlgn="auto" hangingPunct="1">
              <a:spcAft>
                <a:spcPts val="0"/>
              </a:spcAft>
              <a:buClr>
                <a:schemeClr val="accent3"/>
              </a:buClr>
              <a:buFont typeface="Wingdings 2"/>
              <a:buNone/>
              <a:defRPr/>
            </a:pPr>
            <a:endParaRPr lang="it-IT" sz="1000" dirty="0" smtClean="0"/>
          </a:p>
          <a:p>
            <a:pPr marL="274320" indent="-274320" algn="l" eaLnBrk="1" fontAlgn="auto" hangingPunct="1">
              <a:spcAft>
                <a:spcPts val="0"/>
              </a:spcAft>
              <a:buClr>
                <a:schemeClr val="accent3"/>
              </a:buClr>
              <a:buFont typeface="Wingdings 2"/>
              <a:buChar char=""/>
              <a:defRPr/>
            </a:pPr>
            <a:r>
              <a:rPr lang="it-IT" dirty="0" smtClean="0"/>
              <a:t>E’ il documento che fa da cerniera fra i bisogni del bambino con disabilità e il curriculum della classe</a:t>
            </a:r>
          </a:p>
          <a:p>
            <a:pPr marL="274320" indent="-274320" algn="l" eaLnBrk="1" fontAlgn="auto" hangingPunct="1">
              <a:spcAft>
                <a:spcPts val="0"/>
              </a:spcAft>
              <a:buClr>
                <a:schemeClr val="accent3"/>
              </a:buClr>
              <a:buFont typeface="Wingdings 2"/>
              <a:buNone/>
              <a:defRPr/>
            </a:pPr>
            <a:endParaRPr lang="it-IT" sz="1000" dirty="0" smtClean="0"/>
          </a:p>
          <a:p>
            <a:pPr marL="274320" indent="-274320" algn="l" eaLnBrk="1" fontAlgn="auto" hangingPunct="1">
              <a:spcAft>
                <a:spcPts val="0"/>
              </a:spcAft>
              <a:buClr>
                <a:schemeClr val="accent3"/>
              </a:buClr>
              <a:buFont typeface="Wingdings 2"/>
              <a:buChar char=""/>
              <a:defRPr/>
            </a:pPr>
            <a:r>
              <a:rPr lang="it-IT" dirty="0" smtClean="0"/>
              <a:t>Importante che coinvolga il maggior numero possibile di soggetti per garantire la completezza della programmazione educativa</a:t>
            </a:r>
          </a:p>
          <a:p>
            <a:pPr marL="274320" indent="-274320" algn="l" eaLnBrk="1" fontAlgn="auto" hangingPunct="1">
              <a:spcAft>
                <a:spcPts val="0"/>
              </a:spcAft>
              <a:buClr>
                <a:schemeClr val="accent3"/>
              </a:buClr>
              <a:buFont typeface="Wingdings 2"/>
              <a:buNone/>
              <a:defRPr/>
            </a:pPr>
            <a:endParaRPr lang="it-IT" sz="1000" dirty="0" smtClean="0"/>
          </a:p>
          <a:p>
            <a:pPr marL="274320" indent="-274320" algn="l" eaLnBrk="1" fontAlgn="auto" hangingPunct="1">
              <a:spcAft>
                <a:spcPts val="0"/>
              </a:spcAft>
              <a:buClr>
                <a:schemeClr val="accent3"/>
              </a:buClr>
              <a:buFont typeface="Wingdings 2"/>
              <a:buChar char=""/>
              <a:defRPr/>
            </a:pPr>
            <a:r>
              <a:rPr lang="it-IT" dirty="0" smtClean="0"/>
              <a:t>Sottoposto a verifica almeno in sede di valutazione</a:t>
            </a:r>
          </a:p>
          <a:p>
            <a:pPr marL="274320" indent="-274320" algn="l" eaLnBrk="1" fontAlgn="auto" hangingPunct="1">
              <a:spcAft>
                <a:spcPts val="0"/>
              </a:spcAft>
              <a:buClr>
                <a:schemeClr val="accent3"/>
              </a:buClr>
              <a:buFont typeface="Wingdings 2"/>
              <a:buNone/>
              <a:defRPr/>
            </a:pPr>
            <a:endParaRPr lang="it-IT"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57224" y="1357298"/>
            <a:ext cx="7286660" cy="4031873"/>
          </a:xfrm>
          <a:prstGeom prst="rect">
            <a:avLst/>
          </a:prstGeom>
        </p:spPr>
        <p:txBody>
          <a:bodyPr wrap="square">
            <a:spAutoFit/>
          </a:bodyPr>
          <a:lstStyle/>
          <a:p>
            <a:pPr algn="ctr"/>
            <a:r>
              <a:rPr lang="it-IT" sz="3200" dirty="0" smtClean="0"/>
              <a:t>Il cuore del processo educativo si trova nel compito dei docenti  di interpretare, ordinare e di organizzare gli obiettivi specifici di apprendimento - prevedendo tutti gli adattamenti di tempo e di grado di difficoltà imposti  dall’individualizzazione affinché trasformino gli obiettivi educativi generali in effettive competenze </a:t>
            </a:r>
            <a:endParaRPr lang="it-IT" sz="32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3"/>
          <p:cNvSpPr>
            <a:spLocks noGrp="1"/>
          </p:cNvSpPr>
          <p:nvPr>
            <p:ph type="subTitle" idx="1"/>
          </p:nvPr>
        </p:nvSpPr>
        <p:spPr>
          <a:xfrm>
            <a:off x="296854" y="194006"/>
            <a:ext cx="8458200" cy="1362785"/>
          </a:xfrm>
        </p:spPr>
        <p:txBody>
          <a:bodyPr>
            <a:normAutofit fontScale="70000" lnSpcReduction="20000"/>
          </a:bodyPr>
          <a:lstStyle/>
          <a:p>
            <a:pPr lvl="0" algn="ctr"/>
            <a:r>
              <a:rPr lang="en-US" sz="6000" b="1" dirty="0" smtClean="0">
                <a:solidFill>
                  <a:srgbClr val="0070C0"/>
                </a:solidFill>
                <a:latin typeface="Calibri"/>
                <a:ea typeface="Calibri"/>
                <a:cs typeface="Calibri"/>
                <a:sym typeface="Calibri"/>
              </a:rPr>
              <a:t>SPORTELLO  AUTISMO</a:t>
            </a:r>
          </a:p>
          <a:p>
            <a:pPr lvl="0" algn="ctr"/>
            <a:r>
              <a:rPr lang="en-US" sz="6000" b="1" dirty="0" smtClean="0">
                <a:solidFill>
                  <a:srgbClr val="0070C0"/>
                </a:solidFill>
                <a:latin typeface="Calibri"/>
                <a:ea typeface="Calibri"/>
                <a:cs typeface="Calibri"/>
                <a:sym typeface="Calibri"/>
              </a:rPr>
              <a:t>SPORTELLO DI CONSULENZA </a:t>
            </a:r>
          </a:p>
          <a:p>
            <a:endParaRPr lang="it-IT" dirty="0"/>
          </a:p>
        </p:txBody>
      </p:sp>
      <p:pic>
        <p:nvPicPr>
          <p:cNvPr id="5" name="Shape 94" descr="logo cts corretto"/>
          <p:cNvPicPr preferRelativeResize="0"/>
          <p:nvPr/>
        </p:nvPicPr>
        <p:blipFill rotWithShape="1">
          <a:blip r:embed="rId2">
            <a:alphaModFix/>
          </a:blip>
          <a:srcRect/>
          <a:stretch/>
        </p:blipFill>
        <p:spPr>
          <a:xfrm>
            <a:off x="2357422" y="1857364"/>
            <a:ext cx="3976683" cy="1260471"/>
          </a:xfrm>
          <a:prstGeom prst="rect">
            <a:avLst/>
          </a:prstGeom>
          <a:noFill/>
          <a:ln>
            <a:noFill/>
          </a:ln>
        </p:spPr>
      </p:pic>
      <p:sp>
        <p:nvSpPr>
          <p:cNvPr id="6" name="CasellaDiTesto 5"/>
          <p:cNvSpPr txBox="1"/>
          <p:nvPr/>
        </p:nvSpPr>
        <p:spPr>
          <a:xfrm>
            <a:off x="928662" y="3701350"/>
            <a:ext cx="7815258" cy="1815882"/>
          </a:xfrm>
          <a:prstGeom prst="rect">
            <a:avLst/>
          </a:prstGeom>
          <a:noFill/>
        </p:spPr>
        <p:txBody>
          <a:bodyPr wrap="square" rtlCol="0">
            <a:spAutoFit/>
          </a:bodyPr>
          <a:lstStyle/>
          <a:p>
            <a:pPr algn="ctr"/>
            <a:r>
              <a:rPr lang="it-IT" sz="2800" b="1" dirty="0" smtClean="0">
                <a:solidFill>
                  <a:srgbClr val="FF0000"/>
                </a:solidFill>
              </a:rPr>
              <a:t>3 FEBBRAIO 2017 </a:t>
            </a:r>
          </a:p>
          <a:p>
            <a:pPr algn="ctr"/>
            <a:endParaRPr lang="it-IT" sz="2800" b="1" dirty="0" smtClean="0">
              <a:solidFill>
                <a:srgbClr val="FF0000"/>
              </a:solidFill>
            </a:endParaRPr>
          </a:p>
          <a:p>
            <a:pPr algn="ctr"/>
            <a:r>
              <a:rPr lang="it-IT" sz="2800" b="1" dirty="0" smtClean="0"/>
              <a:t>DALLE 16,30 ALLE 18,30 </a:t>
            </a:r>
            <a:r>
              <a:rPr lang="it-IT" sz="2800" dirty="0" smtClean="0"/>
              <a:t>PRESSO LA SCUOLA SECONDARIA DI PRIMO GRADO “MATTARELLA” (MO) </a:t>
            </a:r>
            <a:endParaRPr lang="it-IT" sz="28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pic>
        <p:nvPicPr>
          <p:cNvPr id="112" name="Shape 112"/>
          <p:cNvPicPr preferRelativeResize="0">
            <a:picLocks noGrp="1"/>
          </p:cNvPicPr>
          <p:nvPr>
            <p:ph type="body" idx="1"/>
          </p:nvPr>
        </p:nvPicPr>
        <p:blipFill rotWithShape="1">
          <a:blip r:embed="rId3">
            <a:alphaModFix/>
          </a:blip>
          <a:srcRect/>
          <a:stretch/>
        </p:blipFill>
        <p:spPr>
          <a:xfrm>
            <a:off x="3444875" y="1579562"/>
            <a:ext cx="1833562" cy="2363786"/>
          </a:xfrm>
          <a:prstGeom prst="rect">
            <a:avLst/>
          </a:prstGeom>
          <a:noFill/>
          <a:ln>
            <a:noFill/>
          </a:ln>
        </p:spPr>
      </p:pic>
      <p:sp>
        <p:nvSpPr>
          <p:cNvPr id="113" name="Shape 113"/>
          <p:cNvSpPr txBox="1">
            <a:spLocks noGrp="1"/>
          </p:cNvSpPr>
          <p:nvPr>
            <p:ph type="body" idx="1"/>
          </p:nvPr>
        </p:nvSpPr>
        <p:spPr>
          <a:xfrm>
            <a:off x="4954587" y="1911350"/>
            <a:ext cx="4046537" cy="2741612"/>
          </a:xfrm>
          <a:prstGeom prst="rect">
            <a:avLst/>
          </a:prstGeom>
          <a:noFill/>
          <a:ln>
            <a:noFill/>
          </a:ln>
        </p:spPr>
        <p:txBody>
          <a:bodyPr lIns="91425" tIns="45700" rIns="91425" bIns="45700" anchor="t" anchorCtr="0">
            <a:noAutofit/>
          </a:bodyPr>
          <a:lstStyle/>
          <a:p>
            <a:pPr marL="0" marR="0" lvl="0" indent="0" algn="ctr" rtl="0">
              <a:lnSpc>
                <a:spcPct val="80000"/>
              </a:lnSpc>
              <a:spcBef>
                <a:spcPts val="0"/>
              </a:spcBef>
              <a:spcAft>
                <a:spcPts val="0"/>
              </a:spcAft>
              <a:buClr>
                <a:schemeClr val="dk1"/>
              </a:buClr>
              <a:buSzPct val="25000"/>
              <a:buFont typeface="Arial"/>
              <a:buNone/>
            </a:pPr>
            <a:r>
              <a:rPr lang="en-US" sz="3700" b="0" i="0" u="none" strike="noStrike" cap="none">
                <a:solidFill>
                  <a:schemeClr val="dk1"/>
                </a:solidFill>
                <a:latin typeface="Calibri"/>
                <a:ea typeface="Calibri"/>
                <a:cs typeface="Calibri"/>
                <a:sym typeface="Calibri"/>
              </a:rPr>
              <a:t>È uno «luogo» </a:t>
            </a:r>
          </a:p>
          <a:p>
            <a:pPr marL="0" marR="0" lvl="0" indent="0" algn="ctr" rtl="0">
              <a:lnSpc>
                <a:spcPct val="80000"/>
              </a:lnSpc>
              <a:spcBef>
                <a:spcPts val="740"/>
              </a:spcBef>
              <a:spcAft>
                <a:spcPts val="0"/>
              </a:spcAft>
              <a:buClr>
                <a:schemeClr val="dk1"/>
              </a:buClr>
              <a:buSzPct val="25000"/>
              <a:buFont typeface="Arial"/>
              <a:buNone/>
            </a:pPr>
            <a:r>
              <a:rPr lang="en-US" sz="3700" b="0" i="0" u="none" strike="noStrike" cap="none">
                <a:solidFill>
                  <a:schemeClr val="dk1"/>
                </a:solidFill>
                <a:latin typeface="Calibri"/>
                <a:ea typeface="Calibri"/>
                <a:cs typeface="Calibri"/>
                <a:sym typeface="Calibri"/>
              </a:rPr>
              <a:t>di consulenza e confronto legato all’autismo…</a:t>
            </a:r>
          </a:p>
          <a:p>
            <a:pPr marL="0" marR="0" lvl="0" indent="0" algn="ctr" rtl="0">
              <a:lnSpc>
                <a:spcPct val="80000"/>
              </a:lnSpc>
              <a:spcBef>
                <a:spcPts val="740"/>
              </a:spcBef>
              <a:spcAft>
                <a:spcPts val="0"/>
              </a:spcAft>
              <a:buClr>
                <a:schemeClr val="dk1"/>
              </a:buClr>
              <a:buSzPct val="25000"/>
              <a:buFont typeface="Arial"/>
              <a:buNone/>
            </a:pPr>
            <a:r>
              <a:rPr lang="en-US" sz="3700" b="0" i="0" u="none" strike="noStrike" cap="none">
                <a:solidFill>
                  <a:schemeClr val="dk1"/>
                </a:solidFill>
                <a:latin typeface="Calibri"/>
                <a:ea typeface="Calibri"/>
                <a:cs typeface="Calibri"/>
                <a:sym typeface="Calibri"/>
              </a:rPr>
              <a:t>….ma non solo</a:t>
            </a:r>
          </a:p>
        </p:txBody>
      </p:sp>
      <p:sp>
        <p:nvSpPr>
          <p:cNvPr id="114" name="Shape 114"/>
          <p:cNvSpPr txBox="1"/>
          <p:nvPr/>
        </p:nvSpPr>
        <p:spPr>
          <a:xfrm>
            <a:off x="214282" y="4000504"/>
            <a:ext cx="4749804" cy="2527293"/>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3600" b="0" i="0" u="none" dirty="0">
                <a:solidFill>
                  <a:schemeClr val="dk1"/>
                </a:solidFill>
                <a:latin typeface="Calibri"/>
                <a:ea typeface="Calibri"/>
                <a:cs typeface="Calibri"/>
                <a:sym typeface="Calibri"/>
              </a:rPr>
              <a:t>Al </a:t>
            </a:r>
            <a:r>
              <a:rPr lang="en-US" sz="3600" b="0" i="0" u="none" dirty="0" err="1">
                <a:solidFill>
                  <a:schemeClr val="dk1"/>
                </a:solidFill>
                <a:latin typeface="Calibri"/>
                <a:ea typeface="Calibri"/>
                <a:cs typeface="Calibri"/>
                <a:sym typeface="Calibri"/>
              </a:rPr>
              <a:t>personale</a:t>
            </a:r>
            <a:r>
              <a:rPr lang="en-US" sz="3600" b="0" i="0" u="none" dirty="0">
                <a:solidFill>
                  <a:schemeClr val="dk1"/>
                </a:solidFill>
                <a:latin typeface="Calibri"/>
                <a:ea typeface="Calibri"/>
                <a:cs typeface="Calibri"/>
                <a:sym typeface="Calibri"/>
              </a:rPr>
              <a:t> </a:t>
            </a:r>
            <a:r>
              <a:rPr lang="en-US" sz="3600" b="0" i="0" u="none" dirty="0" err="1">
                <a:solidFill>
                  <a:schemeClr val="dk1"/>
                </a:solidFill>
                <a:latin typeface="Calibri"/>
                <a:ea typeface="Calibri"/>
                <a:cs typeface="Calibri"/>
                <a:sym typeface="Calibri"/>
              </a:rPr>
              <a:t>delle</a:t>
            </a:r>
            <a:r>
              <a:rPr lang="en-US" sz="3600" b="0" i="0" u="none" dirty="0">
                <a:solidFill>
                  <a:schemeClr val="dk1"/>
                </a:solidFill>
                <a:latin typeface="Calibri"/>
                <a:ea typeface="Calibri"/>
                <a:cs typeface="Calibri"/>
                <a:sym typeface="Calibri"/>
              </a:rPr>
              <a:t> </a:t>
            </a:r>
            <a:r>
              <a:rPr lang="en-US" sz="3600" b="0" i="0" u="none" dirty="0" err="1">
                <a:solidFill>
                  <a:schemeClr val="dk1"/>
                </a:solidFill>
                <a:latin typeface="Calibri"/>
                <a:ea typeface="Calibri"/>
                <a:cs typeface="Calibri"/>
                <a:sym typeface="Calibri"/>
              </a:rPr>
              <a:t>scuole</a:t>
            </a:r>
            <a:r>
              <a:rPr lang="en-US" sz="3600" b="0" i="0" u="none" dirty="0">
                <a:solidFill>
                  <a:schemeClr val="dk1"/>
                </a:solidFill>
                <a:latin typeface="Calibri"/>
                <a:ea typeface="Calibri"/>
                <a:cs typeface="Calibri"/>
                <a:sym typeface="Calibri"/>
              </a:rPr>
              <a:t> </a:t>
            </a:r>
            <a:r>
              <a:rPr lang="en-US" sz="3600" b="0" i="0" u="none" dirty="0" err="1">
                <a:solidFill>
                  <a:schemeClr val="dk1"/>
                </a:solidFill>
                <a:latin typeface="Calibri"/>
                <a:ea typeface="Calibri"/>
                <a:cs typeface="Calibri"/>
                <a:sym typeface="Calibri"/>
              </a:rPr>
              <a:t>statali</a:t>
            </a:r>
            <a:r>
              <a:rPr lang="en-US" sz="3600" b="0" i="0" u="none" dirty="0">
                <a:solidFill>
                  <a:schemeClr val="dk1"/>
                </a:solidFill>
                <a:latin typeface="Calibri"/>
                <a:ea typeface="Calibri"/>
                <a:cs typeface="Calibri"/>
                <a:sym typeface="Calibri"/>
              </a:rPr>
              <a:t> e </a:t>
            </a:r>
            <a:r>
              <a:rPr lang="en-US" sz="3600" b="0" i="0" u="none" dirty="0" err="1">
                <a:solidFill>
                  <a:schemeClr val="dk1"/>
                </a:solidFill>
                <a:latin typeface="Calibri"/>
                <a:ea typeface="Calibri"/>
                <a:cs typeface="Calibri"/>
                <a:sym typeface="Calibri"/>
              </a:rPr>
              <a:t>paritarie</a:t>
            </a:r>
            <a:r>
              <a:rPr lang="en-US" sz="3600" b="0" i="0" u="none" dirty="0">
                <a:solidFill>
                  <a:schemeClr val="dk1"/>
                </a:solidFill>
                <a:latin typeface="Calibri"/>
                <a:ea typeface="Calibri"/>
                <a:cs typeface="Calibri"/>
                <a:sym typeface="Calibri"/>
              </a:rPr>
              <a:t> </a:t>
            </a:r>
            <a:r>
              <a:rPr lang="en-US" sz="3600" b="0" i="0" u="none" dirty="0" err="1">
                <a:solidFill>
                  <a:schemeClr val="dk1"/>
                </a:solidFill>
                <a:latin typeface="Calibri"/>
                <a:ea typeface="Calibri"/>
                <a:cs typeface="Calibri"/>
                <a:sym typeface="Calibri"/>
              </a:rPr>
              <a:t>di</a:t>
            </a:r>
            <a:r>
              <a:rPr lang="en-US" sz="3600" b="0" i="0" u="none" dirty="0">
                <a:solidFill>
                  <a:schemeClr val="dk1"/>
                </a:solidFill>
                <a:latin typeface="Calibri"/>
                <a:ea typeface="Calibri"/>
                <a:cs typeface="Calibri"/>
                <a:sym typeface="Calibri"/>
              </a:rPr>
              <a:t> </a:t>
            </a:r>
            <a:r>
              <a:rPr lang="en-US" sz="3600" b="0" i="0" u="none" dirty="0" err="1">
                <a:solidFill>
                  <a:schemeClr val="dk1"/>
                </a:solidFill>
                <a:latin typeface="Calibri"/>
                <a:ea typeface="Calibri"/>
                <a:cs typeface="Calibri"/>
                <a:sym typeface="Calibri"/>
              </a:rPr>
              <a:t>ogni</a:t>
            </a:r>
            <a:r>
              <a:rPr lang="en-US" sz="3600" b="0" i="0" u="none" dirty="0">
                <a:solidFill>
                  <a:schemeClr val="dk1"/>
                </a:solidFill>
                <a:latin typeface="Calibri"/>
                <a:ea typeface="Calibri"/>
                <a:cs typeface="Calibri"/>
                <a:sym typeface="Calibri"/>
              </a:rPr>
              <a:t> </a:t>
            </a:r>
            <a:r>
              <a:rPr lang="en-US" sz="3600" b="0" i="0" u="none" dirty="0" err="1">
                <a:solidFill>
                  <a:schemeClr val="dk1"/>
                </a:solidFill>
                <a:latin typeface="Calibri"/>
                <a:ea typeface="Calibri"/>
                <a:cs typeface="Calibri"/>
                <a:sym typeface="Calibri"/>
              </a:rPr>
              <a:t>ordine</a:t>
            </a:r>
            <a:r>
              <a:rPr lang="en-US" sz="3600" b="0" i="0" u="none" dirty="0">
                <a:solidFill>
                  <a:schemeClr val="dk1"/>
                </a:solidFill>
                <a:latin typeface="Calibri"/>
                <a:ea typeface="Calibri"/>
                <a:cs typeface="Calibri"/>
                <a:sym typeface="Calibri"/>
              </a:rPr>
              <a:t> e </a:t>
            </a:r>
            <a:r>
              <a:rPr lang="en-US" sz="3600" b="0" i="0" u="none" dirty="0" err="1">
                <a:solidFill>
                  <a:schemeClr val="dk1"/>
                </a:solidFill>
                <a:latin typeface="Calibri"/>
                <a:ea typeface="Calibri"/>
                <a:cs typeface="Calibri"/>
                <a:sym typeface="Calibri"/>
              </a:rPr>
              <a:t>grado</a:t>
            </a:r>
            <a:r>
              <a:rPr lang="en-US" sz="3600" b="0" i="0" u="none" dirty="0">
                <a:solidFill>
                  <a:schemeClr val="dk1"/>
                </a:solidFill>
                <a:latin typeface="Calibri"/>
                <a:ea typeface="Calibri"/>
                <a:cs typeface="Calibri"/>
                <a:sym typeface="Calibri"/>
              </a:rPr>
              <a:t> </a:t>
            </a:r>
            <a:r>
              <a:rPr lang="en-US" sz="3600" b="0" i="0" u="none" dirty="0" err="1">
                <a:solidFill>
                  <a:schemeClr val="dk1"/>
                </a:solidFill>
                <a:latin typeface="Calibri"/>
                <a:ea typeface="Calibri"/>
                <a:cs typeface="Calibri"/>
                <a:sym typeface="Calibri"/>
              </a:rPr>
              <a:t>di</a:t>
            </a:r>
            <a:r>
              <a:rPr lang="en-US" sz="3600" b="0" i="0" u="none" dirty="0">
                <a:solidFill>
                  <a:schemeClr val="dk1"/>
                </a:solidFill>
                <a:latin typeface="Calibri"/>
                <a:ea typeface="Calibri"/>
                <a:cs typeface="Calibri"/>
                <a:sym typeface="Calibri"/>
              </a:rPr>
              <a:t>    Modena e </a:t>
            </a:r>
            <a:r>
              <a:rPr lang="en-US" sz="3600" b="0" i="0" u="none" dirty="0" err="1">
                <a:solidFill>
                  <a:schemeClr val="dk1"/>
                </a:solidFill>
                <a:latin typeface="Calibri"/>
                <a:ea typeface="Calibri"/>
                <a:cs typeface="Calibri"/>
                <a:sym typeface="Calibri"/>
              </a:rPr>
              <a:t>provincia</a:t>
            </a:r>
            <a:endParaRPr lang="en-US" sz="3600" b="0" i="0" u="none" dirty="0">
              <a:solidFill>
                <a:schemeClr val="dk1"/>
              </a:solidFill>
              <a:latin typeface="Calibri"/>
              <a:ea typeface="Calibri"/>
              <a:cs typeface="Calibri"/>
              <a:sym typeface="Calibri"/>
            </a:endParaRPr>
          </a:p>
          <a:p>
            <a:pPr marL="0" marR="0" lvl="0" indent="0" algn="ctr" rtl="0">
              <a:lnSpc>
                <a:spcPct val="100000"/>
              </a:lnSpc>
              <a:spcBef>
                <a:spcPts val="320"/>
              </a:spcBef>
              <a:spcAft>
                <a:spcPts val="0"/>
              </a:spcAft>
              <a:buClr>
                <a:schemeClr val="dk1"/>
              </a:buClr>
              <a:buSzPct val="25000"/>
              <a:buFont typeface="Calibri"/>
              <a:buNone/>
            </a:pPr>
            <a:r>
              <a:rPr lang="en-US" sz="1600" b="0" i="1" u="none" dirty="0">
                <a:solidFill>
                  <a:schemeClr val="dk1"/>
                </a:solidFill>
                <a:latin typeface="Calibri"/>
                <a:ea typeface="Calibri"/>
                <a:cs typeface="Calibri"/>
                <a:sym typeface="Calibri"/>
              </a:rPr>
              <a:t>(</a:t>
            </a:r>
            <a:r>
              <a:rPr lang="en-US" sz="1600" b="0" i="1" u="none" dirty="0" err="1">
                <a:solidFill>
                  <a:schemeClr val="dk1"/>
                </a:solidFill>
                <a:latin typeface="Calibri"/>
                <a:ea typeface="Calibri"/>
                <a:cs typeface="Calibri"/>
                <a:sym typeface="Calibri"/>
              </a:rPr>
              <a:t>docenti</a:t>
            </a:r>
            <a:r>
              <a:rPr lang="en-US" sz="1600" b="0" i="1" u="none" dirty="0">
                <a:solidFill>
                  <a:schemeClr val="dk1"/>
                </a:solidFill>
                <a:latin typeface="Calibri"/>
                <a:ea typeface="Calibri"/>
                <a:cs typeface="Calibri"/>
                <a:sym typeface="Calibri"/>
              </a:rPr>
              <a:t>, </a:t>
            </a:r>
            <a:r>
              <a:rPr lang="en-US" sz="1600" b="0" i="1" u="none" dirty="0" err="1">
                <a:solidFill>
                  <a:schemeClr val="dk1"/>
                </a:solidFill>
                <a:latin typeface="Calibri"/>
                <a:ea typeface="Calibri"/>
                <a:cs typeface="Calibri"/>
                <a:sym typeface="Calibri"/>
              </a:rPr>
              <a:t>Dirigenti</a:t>
            </a:r>
            <a:r>
              <a:rPr lang="en-US" sz="1600" b="0" i="1" u="none" dirty="0">
                <a:solidFill>
                  <a:schemeClr val="dk1"/>
                </a:solidFill>
                <a:latin typeface="Calibri"/>
                <a:ea typeface="Calibri"/>
                <a:cs typeface="Calibri"/>
                <a:sym typeface="Calibri"/>
              </a:rPr>
              <a:t> </a:t>
            </a:r>
            <a:r>
              <a:rPr lang="en-US" sz="1600" b="0" i="1" u="none" dirty="0" err="1">
                <a:solidFill>
                  <a:schemeClr val="dk1"/>
                </a:solidFill>
                <a:latin typeface="Calibri"/>
                <a:ea typeface="Calibri"/>
                <a:cs typeface="Calibri"/>
                <a:sym typeface="Calibri"/>
              </a:rPr>
              <a:t>Scolastici</a:t>
            </a:r>
            <a:r>
              <a:rPr lang="en-US" sz="1600" b="0" i="1" u="none" dirty="0">
                <a:solidFill>
                  <a:schemeClr val="dk1"/>
                </a:solidFill>
                <a:latin typeface="Calibri"/>
                <a:ea typeface="Calibri"/>
                <a:cs typeface="Calibri"/>
                <a:sym typeface="Calibri"/>
              </a:rPr>
              <a:t>, </a:t>
            </a:r>
            <a:r>
              <a:rPr lang="en-US" sz="1600" b="0" i="1" u="none" dirty="0" err="1">
                <a:solidFill>
                  <a:schemeClr val="dk1"/>
                </a:solidFill>
                <a:latin typeface="Calibri"/>
                <a:ea typeface="Calibri"/>
                <a:cs typeface="Calibri"/>
                <a:sym typeface="Calibri"/>
              </a:rPr>
              <a:t>coordinatori</a:t>
            </a:r>
            <a:r>
              <a:rPr lang="en-US" sz="1600" b="0" i="1" u="none" dirty="0">
                <a:solidFill>
                  <a:schemeClr val="dk1"/>
                </a:solidFill>
                <a:latin typeface="Calibri"/>
                <a:ea typeface="Calibri"/>
                <a:cs typeface="Calibri"/>
                <a:sym typeface="Calibri"/>
              </a:rPr>
              <a:t> </a:t>
            </a:r>
            <a:r>
              <a:rPr lang="en-US" sz="1600" b="0" i="1" u="none" dirty="0" err="1">
                <a:solidFill>
                  <a:schemeClr val="dk1"/>
                </a:solidFill>
                <a:latin typeface="Calibri"/>
                <a:ea typeface="Calibri"/>
                <a:cs typeface="Calibri"/>
                <a:sym typeface="Calibri"/>
              </a:rPr>
              <a:t>didattici</a:t>
            </a:r>
            <a:r>
              <a:rPr lang="en-US" sz="1600" b="0" i="1" u="none" dirty="0">
                <a:solidFill>
                  <a:schemeClr val="dk1"/>
                </a:solidFill>
                <a:latin typeface="Calibri"/>
                <a:ea typeface="Calibri"/>
                <a:cs typeface="Calibri"/>
                <a:sym typeface="Calibri"/>
              </a:rPr>
              <a:t> </a:t>
            </a:r>
            <a:r>
              <a:rPr lang="en-US" sz="1600" b="0" i="1" u="none" dirty="0" err="1">
                <a:solidFill>
                  <a:schemeClr val="dk1"/>
                </a:solidFill>
                <a:latin typeface="Calibri"/>
                <a:ea typeface="Calibri"/>
                <a:cs typeface="Calibri"/>
                <a:sym typeface="Calibri"/>
              </a:rPr>
              <a:t>delle</a:t>
            </a:r>
            <a:r>
              <a:rPr lang="en-US" sz="1600" b="0" i="1" u="none" dirty="0">
                <a:solidFill>
                  <a:schemeClr val="dk1"/>
                </a:solidFill>
                <a:latin typeface="Calibri"/>
                <a:ea typeface="Calibri"/>
                <a:cs typeface="Calibri"/>
                <a:sym typeface="Calibri"/>
              </a:rPr>
              <a:t> </a:t>
            </a:r>
            <a:r>
              <a:rPr lang="en-US" sz="1600" b="0" i="1" u="none" dirty="0" err="1">
                <a:solidFill>
                  <a:schemeClr val="dk1"/>
                </a:solidFill>
                <a:latin typeface="Calibri"/>
                <a:ea typeface="Calibri"/>
                <a:cs typeface="Calibri"/>
                <a:sym typeface="Calibri"/>
              </a:rPr>
              <a:t>scuole</a:t>
            </a:r>
            <a:r>
              <a:rPr lang="en-US" sz="1600" b="0" i="1" u="none" dirty="0">
                <a:solidFill>
                  <a:schemeClr val="dk1"/>
                </a:solidFill>
                <a:latin typeface="Calibri"/>
                <a:ea typeface="Calibri"/>
                <a:cs typeface="Calibri"/>
                <a:sym typeface="Calibri"/>
              </a:rPr>
              <a:t> </a:t>
            </a:r>
            <a:r>
              <a:rPr lang="en-US" sz="1600" b="0" i="1" u="none" dirty="0" err="1">
                <a:solidFill>
                  <a:schemeClr val="dk1"/>
                </a:solidFill>
                <a:latin typeface="Calibri"/>
                <a:ea typeface="Calibri"/>
                <a:cs typeface="Calibri"/>
                <a:sym typeface="Calibri"/>
              </a:rPr>
              <a:t>paritarie</a:t>
            </a:r>
            <a:r>
              <a:rPr lang="en-US" sz="1600" b="0" i="1" u="none" dirty="0">
                <a:solidFill>
                  <a:schemeClr val="dk1"/>
                </a:solidFill>
                <a:latin typeface="Calibri"/>
                <a:ea typeface="Calibri"/>
                <a:cs typeface="Calibri"/>
                <a:sym typeface="Calibri"/>
              </a:rPr>
              <a:t>)</a:t>
            </a:r>
          </a:p>
        </p:txBody>
      </p:sp>
      <p:sp>
        <p:nvSpPr>
          <p:cNvPr id="115" name="Shape 115"/>
          <p:cNvSpPr txBox="1"/>
          <p:nvPr/>
        </p:nvSpPr>
        <p:spPr>
          <a:xfrm>
            <a:off x="379412" y="3860800"/>
            <a:ext cx="3935412" cy="2808286"/>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2" name="Shape 116"/>
          <p:cNvGrpSpPr/>
          <p:nvPr/>
        </p:nvGrpSpPr>
        <p:grpSpPr>
          <a:xfrm>
            <a:off x="5939474" y="4631459"/>
            <a:ext cx="2717718" cy="2136052"/>
            <a:chOff x="0" y="0"/>
            <a:chExt cx="2147483647" cy="2147483647"/>
          </a:xfrm>
        </p:grpSpPr>
        <p:pic>
          <p:nvPicPr>
            <p:cNvPr id="117" name="Shape 117" descr="Meeting-Clipart1.jpg"/>
            <p:cNvPicPr preferRelativeResize="0"/>
            <p:nvPr/>
          </p:nvPicPr>
          <p:blipFill rotWithShape="1">
            <a:blip r:embed="rId4">
              <a:alphaModFix/>
            </a:blip>
            <a:srcRect/>
            <a:stretch/>
          </p:blipFill>
          <p:spPr>
            <a:xfrm>
              <a:off x="132852223" y="384027976"/>
              <a:ext cx="1847824592" cy="1763455670"/>
            </a:xfrm>
            <a:prstGeom prst="rect">
              <a:avLst/>
            </a:prstGeom>
            <a:noFill/>
            <a:ln>
              <a:noFill/>
            </a:ln>
          </p:spPr>
        </p:pic>
        <p:pic>
          <p:nvPicPr>
            <p:cNvPr id="118" name="Shape 118" descr="File:White square with question mark.png - Wikipedia"/>
            <p:cNvPicPr preferRelativeResize="0"/>
            <p:nvPr/>
          </p:nvPicPr>
          <p:blipFill rotWithShape="1">
            <a:blip r:embed="rId5">
              <a:alphaModFix/>
            </a:blip>
            <a:srcRect l="35234" t="26374" r="33758" b="27850"/>
            <a:stretch/>
          </p:blipFill>
          <p:spPr>
            <a:xfrm rot="1140000">
              <a:off x="1780736320" y="47153866"/>
              <a:ext cx="302332524" cy="567896929"/>
            </a:xfrm>
            <a:prstGeom prst="rect">
              <a:avLst/>
            </a:prstGeom>
            <a:noFill/>
            <a:ln>
              <a:noFill/>
            </a:ln>
          </p:spPr>
        </p:pic>
        <p:pic>
          <p:nvPicPr>
            <p:cNvPr id="119" name="Shape 119" descr="il punto esclamativo quella forma di punteggiatura snobbata dai ..."/>
            <p:cNvPicPr preferRelativeResize="0"/>
            <p:nvPr/>
          </p:nvPicPr>
          <p:blipFill rotWithShape="1">
            <a:blip r:embed="rId6">
              <a:alphaModFix/>
            </a:blip>
            <a:srcRect/>
            <a:stretch/>
          </p:blipFill>
          <p:spPr>
            <a:xfrm rot="-1500000">
              <a:off x="84795996" y="158106883"/>
              <a:ext cx="225658006" cy="574279447"/>
            </a:xfrm>
            <a:prstGeom prst="rect">
              <a:avLst/>
            </a:prstGeom>
            <a:noFill/>
            <a:ln>
              <a:noFill/>
            </a:ln>
          </p:spPr>
        </p:pic>
      </p:grpSp>
      <p:sp>
        <p:nvSpPr>
          <p:cNvPr id="120" name="Shape 120"/>
          <p:cNvSpPr/>
          <p:nvPr/>
        </p:nvSpPr>
        <p:spPr>
          <a:xfrm rot="960000">
            <a:off x="5318124" y="95249"/>
            <a:ext cx="3181349" cy="1608137"/>
          </a:xfrm>
          <a:prstGeom prst="cloudCallout">
            <a:avLst>
              <a:gd name="adj1" fmla="val -2711"/>
              <a:gd name="adj2" fmla="val 30497"/>
            </a:avLst>
          </a:prstGeom>
          <a:noFill/>
          <a:ln w="25400" cap="rnd" cmpd="sng">
            <a:solidFill>
              <a:srgbClr val="385D8A"/>
            </a:solidFill>
            <a:prstDash val="solid"/>
            <a:miter/>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mbria"/>
              <a:buNone/>
            </a:pPr>
            <a:r>
              <a:rPr lang="en-US" sz="4800" b="0" i="0" u="none">
                <a:solidFill>
                  <a:schemeClr val="dk1"/>
                </a:solidFill>
                <a:latin typeface="Cambria"/>
                <a:ea typeface="Cambria"/>
                <a:cs typeface="Cambria"/>
                <a:sym typeface="Cambria"/>
              </a:rPr>
              <a:t>COS’È?</a:t>
            </a:r>
          </a:p>
        </p:txBody>
      </p:sp>
      <p:sp>
        <p:nvSpPr>
          <p:cNvPr id="121" name="Shape 121"/>
          <p:cNvSpPr/>
          <p:nvPr/>
        </p:nvSpPr>
        <p:spPr>
          <a:xfrm rot="-1980000">
            <a:off x="-206375" y="612774"/>
            <a:ext cx="4030662" cy="2024062"/>
          </a:xfrm>
          <a:prstGeom prst="cloudCallout">
            <a:avLst>
              <a:gd name="adj1" fmla="val 18292"/>
              <a:gd name="adj2" fmla="val 25610"/>
            </a:avLst>
          </a:prstGeom>
          <a:noFill/>
          <a:ln w="25400" cap="rnd" cmpd="sng">
            <a:solidFill>
              <a:srgbClr val="385D8A"/>
            </a:solidFill>
            <a:prstDash val="solid"/>
            <a:miter/>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mbria"/>
              <a:buNone/>
            </a:pPr>
            <a:r>
              <a:rPr lang="en-US" sz="4400" b="0" i="0" u="none">
                <a:solidFill>
                  <a:schemeClr val="dk1"/>
                </a:solidFill>
                <a:latin typeface="Cambria"/>
                <a:ea typeface="Cambria"/>
                <a:cs typeface="Cambria"/>
                <a:sym typeface="Cambria"/>
              </a:rPr>
              <a:t>A CHI È RIVOLTO?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0"/>
                                        </p:tgtEl>
                                        <p:attrNameLst>
                                          <p:attrName>style.visibility</p:attrName>
                                        </p:attrNameLst>
                                      </p:cBhvr>
                                      <p:to>
                                        <p:strVal val="visible"/>
                                      </p:to>
                                    </p:set>
                                    <p:animEffect transition="in" filter="fade">
                                      <p:cBhvr>
                                        <p:cTn id="7" dur="2000"/>
                                        <p:tgtEl>
                                          <p:spTgt spid="1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1"/>
                                        </p:tgtEl>
                                        <p:attrNameLst>
                                          <p:attrName>style.visibility</p:attrName>
                                        </p:attrNameLst>
                                      </p:cBhvr>
                                      <p:to>
                                        <p:strVal val="visible"/>
                                      </p:to>
                                    </p:set>
                                    <p:animEffect transition="in" filter="fade">
                                      <p:cBhvr>
                                        <p:cTn id="12" dur="2000"/>
                                        <p:tgtEl>
                                          <p:spTgt spid="1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3">
                                            <p:txEl>
                                              <p:pRg st="0" end="0"/>
                                            </p:txEl>
                                          </p:spTgt>
                                        </p:tgtEl>
                                        <p:attrNameLst>
                                          <p:attrName>style.visibility</p:attrName>
                                        </p:attrNameLst>
                                      </p:cBhvr>
                                      <p:to>
                                        <p:strVal val="visible"/>
                                      </p:to>
                                    </p:set>
                                    <p:animEffect transition="in" filter="fade">
                                      <p:cBhvr>
                                        <p:cTn id="17" dur="500"/>
                                        <p:tgtEl>
                                          <p:spTgt spid="11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3">
                                            <p:txEl>
                                              <p:pRg st="1" end="1"/>
                                            </p:txEl>
                                          </p:spTgt>
                                        </p:tgtEl>
                                        <p:attrNameLst>
                                          <p:attrName>style.visibility</p:attrName>
                                        </p:attrNameLst>
                                      </p:cBhvr>
                                      <p:to>
                                        <p:strVal val="visible"/>
                                      </p:to>
                                    </p:set>
                                    <p:animEffect transition="in" filter="fade">
                                      <p:cBhvr>
                                        <p:cTn id="22" dur="500"/>
                                        <p:tgtEl>
                                          <p:spTgt spid="11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3">
                                            <p:txEl>
                                              <p:pRg st="2" end="2"/>
                                            </p:txEl>
                                          </p:spTgt>
                                        </p:tgtEl>
                                        <p:attrNameLst>
                                          <p:attrName>style.visibility</p:attrName>
                                        </p:attrNameLst>
                                      </p:cBhvr>
                                      <p:to>
                                        <p:strVal val="visible"/>
                                      </p:to>
                                    </p:set>
                                    <p:animEffect transition="in" filter="fade">
                                      <p:cBhvr>
                                        <p:cTn id="27" dur="500"/>
                                        <p:tgtEl>
                                          <p:spTgt spid="11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4"/>
                                        </p:tgtEl>
                                        <p:attrNameLst>
                                          <p:attrName>style.visibility</p:attrName>
                                        </p:attrNameLst>
                                      </p:cBhvr>
                                      <p:to>
                                        <p:strVal val="visible"/>
                                      </p:to>
                                    </p:set>
                                    <p:animEffect transition="in" filter="fade">
                                      <p:cBhvr>
                                        <p:cTn id="32" dur="500"/>
                                        <p:tgtEl>
                                          <p:spTgt spid="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457200" y="115886"/>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mbria"/>
              <a:buNone/>
            </a:pPr>
            <a:r>
              <a:rPr lang="en-US" sz="4400" b="0" i="0" u="none" strike="noStrike" cap="none">
                <a:solidFill>
                  <a:schemeClr val="dk1"/>
                </a:solidFill>
                <a:latin typeface="Cambria"/>
                <a:ea typeface="Cambria"/>
                <a:cs typeface="Cambria"/>
                <a:sym typeface="Cambria"/>
              </a:rPr>
              <a:t>FINALITÀ DELLO SPORTELLO</a:t>
            </a:r>
          </a:p>
        </p:txBody>
      </p:sp>
      <p:grpSp>
        <p:nvGrpSpPr>
          <p:cNvPr id="2" name="Shape 127"/>
          <p:cNvGrpSpPr/>
          <p:nvPr/>
        </p:nvGrpSpPr>
        <p:grpSpPr>
          <a:xfrm>
            <a:off x="5178425" y="2260600"/>
            <a:ext cx="3762375" cy="1968499"/>
            <a:chOff x="0" y="0"/>
            <a:chExt cx="2147483647" cy="2147483647"/>
          </a:xfrm>
        </p:grpSpPr>
        <p:pic>
          <p:nvPicPr>
            <p:cNvPr id="128" name="Shape 128"/>
            <p:cNvPicPr preferRelativeResize="0"/>
            <p:nvPr/>
          </p:nvPicPr>
          <p:blipFill rotWithShape="1">
            <a:blip r:embed="rId3">
              <a:alphaModFix/>
            </a:blip>
            <a:srcRect/>
            <a:stretch/>
          </p:blipFill>
          <p:spPr>
            <a:xfrm>
              <a:off x="0" y="0"/>
              <a:ext cx="2147483647" cy="2147483647"/>
            </a:xfrm>
            <a:prstGeom prst="rect">
              <a:avLst/>
            </a:prstGeom>
            <a:noFill/>
            <a:ln>
              <a:noFill/>
            </a:ln>
            <a:effectLst>
              <a:outerShdw blurRad="63500" dist="139700" dir="2700000">
                <a:srgbClr val="333333">
                  <a:alpha val="64705"/>
                </a:srgbClr>
              </a:outerShdw>
            </a:effectLst>
          </p:spPr>
        </p:pic>
        <p:sp>
          <p:nvSpPr>
            <p:cNvPr id="129" name="Shape 129"/>
            <p:cNvSpPr txBox="1"/>
            <p:nvPr/>
          </p:nvSpPr>
          <p:spPr>
            <a:xfrm>
              <a:off x="102965387" y="184180107"/>
              <a:ext cx="1964729735" cy="1912932604"/>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3600" b="0" i="0" u="none">
                  <a:solidFill>
                    <a:schemeClr val="dk1"/>
                  </a:solidFill>
                  <a:latin typeface="Calibri"/>
                  <a:ea typeface="Calibri"/>
                  <a:cs typeface="Calibri"/>
                  <a:sym typeface="Calibri"/>
                </a:rPr>
                <a:t>Punto di informazione e formazione </a:t>
              </a:r>
            </a:p>
          </p:txBody>
        </p:sp>
      </p:grpSp>
      <p:grpSp>
        <p:nvGrpSpPr>
          <p:cNvPr id="3" name="Shape 130"/>
          <p:cNvGrpSpPr/>
          <p:nvPr/>
        </p:nvGrpSpPr>
        <p:grpSpPr>
          <a:xfrm>
            <a:off x="285720" y="1142984"/>
            <a:ext cx="4502149" cy="2767012"/>
            <a:chOff x="16644594" y="-247656488"/>
            <a:chExt cx="2147483647" cy="2147483647"/>
          </a:xfrm>
        </p:grpSpPr>
        <p:pic>
          <p:nvPicPr>
            <p:cNvPr id="131" name="Shape 131"/>
            <p:cNvPicPr preferRelativeResize="0"/>
            <p:nvPr/>
          </p:nvPicPr>
          <p:blipFill rotWithShape="1">
            <a:blip r:embed="rId3">
              <a:alphaModFix/>
            </a:blip>
            <a:srcRect/>
            <a:stretch/>
          </p:blipFill>
          <p:spPr>
            <a:xfrm>
              <a:off x="16644594" y="-247656488"/>
              <a:ext cx="2147483647" cy="2147483647"/>
            </a:xfrm>
            <a:prstGeom prst="rect">
              <a:avLst/>
            </a:prstGeom>
            <a:noFill/>
            <a:ln>
              <a:noFill/>
            </a:ln>
            <a:effectLst>
              <a:outerShdw blurRad="63500" dist="139700" dir="2700000">
                <a:srgbClr val="333333">
                  <a:alpha val="64705"/>
                </a:srgbClr>
              </a:outerShdw>
            </a:effectLst>
          </p:spPr>
        </p:pic>
        <p:sp>
          <p:nvSpPr>
            <p:cNvPr id="132" name="Shape 132"/>
            <p:cNvSpPr txBox="1"/>
            <p:nvPr/>
          </p:nvSpPr>
          <p:spPr>
            <a:xfrm>
              <a:off x="50719863" y="85002576"/>
              <a:ext cx="2032137255" cy="1361535981"/>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3600" b="0" i="0" u="none" dirty="0" err="1">
                  <a:solidFill>
                    <a:schemeClr val="dk1"/>
                  </a:solidFill>
                  <a:latin typeface="Calibri"/>
                  <a:ea typeface="Calibri"/>
                  <a:cs typeface="Calibri"/>
                  <a:sym typeface="Calibri"/>
                </a:rPr>
                <a:t>Supporto</a:t>
              </a:r>
              <a:r>
                <a:rPr lang="en-US" sz="3600" b="0" i="0" u="none" dirty="0">
                  <a:solidFill>
                    <a:schemeClr val="dk1"/>
                  </a:solidFill>
                  <a:latin typeface="Calibri"/>
                  <a:ea typeface="Calibri"/>
                  <a:cs typeface="Calibri"/>
                  <a:sym typeface="Calibri"/>
                </a:rPr>
                <a:t> </a:t>
              </a:r>
              <a:r>
                <a:rPr lang="en-US" sz="3600" b="0" i="0" u="none" dirty="0" err="1">
                  <a:solidFill>
                    <a:schemeClr val="dk1"/>
                  </a:solidFill>
                  <a:latin typeface="Calibri"/>
                  <a:ea typeface="Calibri"/>
                  <a:cs typeface="Calibri"/>
                  <a:sym typeface="Calibri"/>
                </a:rPr>
                <a:t>alle</a:t>
              </a:r>
              <a:r>
                <a:rPr lang="en-US" sz="3600" b="0" i="0" u="none" dirty="0">
                  <a:solidFill>
                    <a:schemeClr val="dk1"/>
                  </a:solidFill>
                  <a:latin typeface="Calibri"/>
                  <a:ea typeface="Calibri"/>
                  <a:cs typeface="Calibri"/>
                  <a:sym typeface="Calibri"/>
                </a:rPr>
                <a:t> </a:t>
              </a:r>
              <a:r>
                <a:rPr lang="en-US" sz="3600" b="0" i="0" u="none" dirty="0" err="1">
                  <a:solidFill>
                    <a:schemeClr val="dk1"/>
                  </a:solidFill>
                  <a:latin typeface="Calibri"/>
                  <a:ea typeface="Calibri"/>
                  <a:cs typeface="Calibri"/>
                  <a:sym typeface="Calibri"/>
                </a:rPr>
                <a:t>scuole</a:t>
              </a:r>
              <a:r>
                <a:rPr lang="en-US" sz="3600" b="0" i="0" u="none" dirty="0">
                  <a:solidFill>
                    <a:schemeClr val="dk1"/>
                  </a:solidFill>
                  <a:latin typeface="Calibri"/>
                  <a:ea typeface="Calibri"/>
                  <a:cs typeface="Calibri"/>
                  <a:sym typeface="Calibri"/>
                </a:rPr>
                <a:t> per </a:t>
              </a:r>
              <a:r>
                <a:rPr lang="en-US" sz="3600" b="0" i="0" u="none" dirty="0" err="1">
                  <a:solidFill>
                    <a:schemeClr val="dk1"/>
                  </a:solidFill>
                  <a:latin typeface="Calibri"/>
                  <a:ea typeface="Calibri"/>
                  <a:cs typeface="Calibri"/>
                  <a:sym typeface="Calibri"/>
                </a:rPr>
                <a:t>definire</a:t>
              </a:r>
              <a:r>
                <a:rPr lang="en-US" sz="3600" b="0" i="0" u="none" dirty="0">
                  <a:solidFill>
                    <a:schemeClr val="dk1"/>
                  </a:solidFill>
                  <a:latin typeface="Calibri"/>
                  <a:ea typeface="Calibri"/>
                  <a:cs typeface="Calibri"/>
                  <a:sym typeface="Calibri"/>
                </a:rPr>
                <a:t> </a:t>
              </a:r>
              <a:r>
                <a:rPr lang="en-US" sz="3600" b="0" i="0" u="none" dirty="0" err="1">
                  <a:solidFill>
                    <a:schemeClr val="dk1"/>
                  </a:solidFill>
                  <a:latin typeface="Calibri"/>
                  <a:ea typeface="Calibri"/>
                  <a:cs typeface="Calibri"/>
                  <a:sym typeface="Calibri"/>
                </a:rPr>
                <a:t>progetti</a:t>
              </a:r>
              <a:r>
                <a:rPr lang="en-US" sz="3600" b="0" i="0" u="none" dirty="0">
                  <a:solidFill>
                    <a:schemeClr val="dk1"/>
                  </a:solidFill>
                  <a:latin typeface="Calibri"/>
                  <a:ea typeface="Calibri"/>
                  <a:cs typeface="Calibri"/>
                  <a:sym typeface="Calibri"/>
                </a:rPr>
                <a:t> </a:t>
              </a:r>
              <a:r>
                <a:rPr lang="en-US" sz="3600" b="0" i="0" u="none" dirty="0" err="1">
                  <a:solidFill>
                    <a:schemeClr val="dk1"/>
                  </a:solidFill>
                  <a:latin typeface="Calibri"/>
                  <a:ea typeface="Calibri"/>
                  <a:cs typeface="Calibri"/>
                  <a:sym typeface="Calibri"/>
                </a:rPr>
                <a:t>didattico-educativi</a:t>
              </a:r>
              <a:endParaRPr lang="en-US" sz="3600" b="0" i="0" u="none" dirty="0">
                <a:solidFill>
                  <a:schemeClr val="dk1"/>
                </a:solidFill>
                <a:latin typeface="Calibri"/>
                <a:ea typeface="Calibri"/>
                <a:cs typeface="Calibri"/>
                <a:sym typeface="Calibri"/>
              </a:endParaRPr>
            </a:p>
          </p:txBody>
        </p:sp>
      </p:grpSp>
      <p:grpSp>
        <p:nvGrpSpPr>
          <p:cNvPr id="4" name="Shape 133"/>
          <p:cNvGrpSpPr/>
          <p:nvPr/>
        </p:nvGrpSpPr>
        <p:grpSpPr>
          <a:xfrm>
            <a:off x="1285852" y="4286256"/>
            <a:ext cx="4217986" cy="1970087"/>
            <a:chOff x="0" y="0"/>
            <a:chExt cx="2147483647" cy="2147483647"/>
          </a:xfrm>
        </p:grpSpPr>
        <p:pic>
          <p:nvPicPr>
            <p:cNvPr id="134" name="Shape 134"/>
            <p:cNvPicPr preferRelativeResize="0"/>
            <p:nvPr/>
          </p:nvPicPr>
          <p:blipFill rotWithShape="1">
            <a:blip r:embed="rId3">
              <a:alphaModFix/>
            </a:blip>
            <a:srcRect/>
            <a:stretch/>
          </p:blipFill>
          <p:spPr>
            <a:xfrm>
              <a:off x="0" y="0"/>
              <a:ext cx="2147483647" cy="2147483647"/>
            </a:xfrm>
            <a:prstGeom prst="rect">
              <a:avLst/>
            </a:prstGeom>
            <a:noFill/>
            <a:ln>
              <a:noFill/>
            </a:ln>
            <a:effectLst>
              <a:outerShdw blurRad="63500" dist="139700" dir="2700000">
                <a:srgbClr val="333333">
                  <a:alpha val="64705"/>
                </a:srgbClr>
              </a:outerShdw>
            </a:effectLst>
          </p:spPr>
        </p:pic>
        <p:sp>
          <p:nvSpPr>
            <p:cNvPr id="135" name="Shape 135"/>
            <p:cNvSpPr txBox="1"/>
            <p:nvPr/>
          </p:nvSpPr>
          <p:spPr>
            <a:xfrm>
              <a:off x="102965387" y="184180107"/>
              <a:ext cx="1964729735" cy="1912932604"/>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3600" b="0" i="0" u="none">
                  <a:solidFill>
                    <a:schemeClr val="dk1"/>
                  </a:solidFill>
                  <a:latin typeface="Calibri"/>
                  <a:ea typeface="Calibri"/>
                  <a:cs typeface="Calibri"/>
                  <a:sym typeface="Calibri"/>
                </a:rPr>
                <a:t>Occasione di studio e confronto           sulla didattica</a:t>
              </a:r>
            </a:p>
          </p:txBody>
        </p:sp>
      </p:grpSp>
      <p:pic>
        <p:nvPicPr>
          <p:cNvPr id="136" name="Shape 136" descr="Bandi Cantieri di cittadinanza attiva, Comune di Bari"/>
          <p:cNvPicPr preferRelativeResize="0"/>
          <p:nvPr/>
        </p:nvPicPr>
        <p:blipFill rotWithShape="1">
          <a:blip r:embed="rId4">
            <a:alphaModFix/>
          </a:blip>
          <a:srcRect/>
          <a:stretch/>
        </p:blipFill>
        <p:spPr>
          <a:xfrm>
            <a:off x="6334125" y="5024437"/>
            <a:ext cx="2352674" cy="1177924"/>
          </a:xfrm>
          <a:prstGeom prst="rect">
            <a:avLst/>
          </a:prstGeom>
          <a:noFill/>
          <a:ln>
            <a:noFill/>
          </a:ln>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250825" y="274637"/>
            <a:ext cx="8689975"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mbria"/>
              <a:buNone/>
            </a:pPr>
            <a:r>
              <a:rPr lang="en-US" sz="4000" b="0" i="0" u="none" strike="noStrike" cap="none">
                <a:solidFill>
                  <a:schemeClr val="dk1"/>
                </a:solidFill>
                <a:latin typeface="Cambria"/>
                <a:ea typeface="Cambria"/>
                <a:cs typeface="Cambria"/>
                <a:sym typeface="Cambria"/>
              </a:rPr>
              <a:t>TEMATICHE OGGETTO DELLA CONSULENZA</a:t>
            </a:r>
          </a:p>
        </p:txBody>
      </p:sp>
      <p:grpSp>
        <p:nvGrpSpPr>
          <p:cNvPr id="2" name="Shape 142"/>
          <p:cNvGrpSpPr/>
          <p:nvPr/>
        </p:nvGrpSpPr>
        <p:grpSpPr>
          <a:xfrm>
            <a:off x="1357290" y="1785926"/>
            <a:ext cx="6029340" cy="2724162"/>
            <a:chOff x="0" y="0"/>
            <a:chExt cx="2147483647" cy="2147483647"/>
          </a:xfrm>
        </p:grpSpPr>
        <p:pic>
          <p:nvPicPr>
            <p:cNvPr id="143" name="Shape 143"/>
            <p:cNvPicPr preferRelativeResize="0"/>
            <p:nvPr/>
          </p:nvPicPr>
          <p:blipFill rotWithShape="1">
            <a:blip r:embed="rId3">
              <a:alphaModFix/>
            </a:blip>
            <a:srcRect/>
            <a:stretch/>
          </p:blipFill>
          <p:spPr>
            <a:xfrm>
              <a:off x="0" y="0"/>
              <a:ext cx="2147483647" cy="2147483647"/>
            </a:xfrm>
            <a:prstGeom prst="rect">
              <a:avLst/>
            </a:prstGeom>
            <a:noFill/>
            <a:ln>
              <a:noFill/>
            </a:ln>
            <a:effectLst>
              <a:outerShdw blurRad="63500" dist="139700" dir="2700000">
                <a:srgbClr val="333333">
                  <a:alpha val="64705"/>
                </a:srgbClr>
              </a:outerShdw>
            </a:effectLst>
          </p:spPr>
        </p:pic>
        <p:sp>
          <p:nvSpPr>
            <p:cNvPr id="144" name="Shape 144"/>
            <p:cNvSpPr txBox="1"/>
            <p:nvPr/>
          </p:nvSpPr>
          <p:spPr>
            <a:xfrm>
              <a:off x="57673227" y="178892565"/>
              <a:ext cx="2022701393" cy="1670537021"/>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3200" b="0" i="0" u="none" dirty="0">
                  <a:solidFill>
                    <a:schemeClr val="dk1"/>
                  </a:solidFill>
                  <a:latin typeface="Calibri"/>
                  <a:ea typeface="Calibri"/>
                  <a:cs typeface="Calibri"/>
                  <a:sym typeface="Calibri"/>
                </a:rPr>
                <a:t>La </a:t>
              </a:r>
              <a:r>
                <a:rPr lang="en-US" sz="3200" b="0" i="0" u="none" dirty="0" err="1">
                  <a:solidFill>
                    <a:schemeClr val="dk1"/>
                  </a:solidFill>
                  <a:latin typeface="Calibri"/>
                  <a:ea typeface="Calibri"/>
                  <a:cs typeface="Calibri"/>
                  <a:sym typeface="Calibri"/>
                </a:rPr>
                <a:t>consulenza</a:t>
              </a:r>
              <a:r>
                <a:rPr lang="en-US" sz="3200" b="0" i="0" u="none" dirty="0">
                  <a:solidFill>
                    <a:schemeClr val="dk1"/>
                  </a:solidFill>
                  <a:latin typeface="Calibri"/>
                  <a:ea typeface="Calibri"/>
                  <a:cs typeface="Calibri"/>
                  <a:sym typeface="Calibri"/>
                </a:rPr>
                <a:t> </a:t>
              </a:r>
              <a:r>
                <a:rPr lang="en-US" sz="3200" b="0" i="0" u="none" dirty="0" err="1">
                  <a:solidFill>
                    <a:schemeClr val="dk1"/>
                  </a:solidFill>
                  <a:latin typeface="Calibri"/>
                  <a:ea typeface="Calibri"/>
                  <a:cs typeface="Calibri"/>
                  <a:sym typeface="Calibri"/>
                </a:rPr>
                <a:t>riguarda</a:t>
              </a:r>
              <a:r>
                <a:rPr lang="en-US" sz="3200" b="0" i="0" u="none" dirty="0">
                  <a:solidFill>
                    <a:schemeClr val="dk1"/>
                  </a:solidFill>
                  <a:latin typeface="Calibri"/>
                  <a:ea typeface="Calibri"/>
                  <a:cs typeface="Calibri"/>
                  <a:sym typeface="Calibri"/>
                </a:rPr>
                <a:t> </a:t>
              </a:r>
              <a:r>
                <a:rPr lang="en-US" sz="3200" b="1" i="1" u="none" dirty="0" err="1">
                  <a:solidFill>
                    <a:schemeClr val="dk1"/>
                  </a:solidFill>
                  <a:latin typeface="Calibri"/>
                  <a:ea typeface="Calibri"/>
                  <a:cs typeface="Calibri"/>
                  <a:sym typeface="Calibri"/>
                </a:rPr>
                <a:t>esclusivamente</a:t>
              </a:r>
              <a:endParaRPr lang="en-US" sz="3200" b="1" i="1" u="none" dirty="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chemeClr val="dk1"/>
                </a:buClr>
                <a:buSzPct val="25000"/>
                <a:buFont typeface="Calibri"/>
                <a:buNone/>
              </a:pPr>
              <a:r>
                <a:rPr lang="en-US" sz="3200" b="0" i="0" u="none" dirty="0" err="1">
                  <a:solidFill>
                    <a:schemeClr val="dk1"/>
                  </a:solidFill>
                  <a:latin typeface="Calibri"/>
                  <a:ea typeface="Calibri"/>
                  <a:cs typeface="Calibri"/>
                  <a:sym typeface="Calibri"/>
                </a:rPr>
                <a:t>argomenti</a:t>
              </a:r>
              <a:r>
                <a:rPr lang="en-US" sz="3200" b="0" i="0" u="none" dirty="0">
                  <a:solidFill>
                    <a:schemeClr val="dk1"/>
                  </a:solidFill>
                  <a:latin typeface="Calibri"/>
                  <a:ea typeface="Calibri"/>
                  <a:cs typeface="Calibri"/>
                  <a:sym typeface="Calibri"/>
                </a:rPr>
                <a:t> </a:t>
              </a:r>
              <a:r>
                <a:rPr lang="en-US" sz="3200" b="0" i="0" u="none" dirty="0" err="1">
                  <a:solidFill>
                    <a:schemeClr val="dk1"/>
                  </a:solidFill>
                  <a:latin typeface="Calibri"/>
                  <a:ea typeface="Calibri"/>
                  <a:cs typeface="Calibri"/>
                  <a:sym typeface="Calibri"/>
                </a:rPr>
                <a:t>di</a:t>
              </a:r>
              <a:r>
                <a:rPr lang="en-US" sz="3200" b="0" i="0" u="none" dirty="0">
                  <a:solidFill>
                    <a:schemeClr val="dk1"/>
                  </a:solidFill>
                  <a:latin typeface="Calibri"/>
                  <a:ea typeface="Calibri"/>
                  <a:cs typeface="Calibri"/>
                  <a:sym typeface="Calibri"/>
                </a:rPr>
                <a:t> </a:t>
              </a:r>
              <a:r>
                <a:rPr lang="en-US" sz="3200" b="0" i="0" u="none" dirty="0" err="1">
                  <a:solidFill>
                    <a:schemeClr val="dk1"/>
                  </a:solidFill>
                  <a:latin typeface="Calibri"/>
                  <a:ea typeface="Calibri"/>
                  <a:cs typeface="Calibri"/>
                  <a:sym typeface="Calibri"/>
                </a:rPr>
                <a:t>carattere</a:t>
              </a:r>
              <a:r>
                <a:rPr lang="en-US" sz="3200" b="0" i="0" u="none" dirty="0">
                  <a:solidFill>
                    <a:schemeClr val="dk1"/>
                  </a:solidFill>
                  <a:latin typeface="Calibri"/>
                  <a:ea typeface="Calibri"/>
                  <a:cs typeface="Calibri"/>
                  <a:sym typeface="Calibri"/>
                </a:rPr>
                <a:t> </a:t>
              </a:r>
              <a:r>
                <a:rPr lang="en-US" sz="3200" b="0" i="0" u="none" dirty="0" err="1">
                  <a:solidFill>
                    <a:schemeClr val="dk1"/>
                  </a:solidFill>
                  <a:latin typeface="Calibri"/>
                  <a:ea typeface="Calibri"/>
                  <a:cs typeface="Calibri"/>
                  <a:sym typeface="Calibri"/>
                </a:rPr>
                <a:t>pedagogico-didattico</a:t>
              </a:r>
              <a:endParaRPr lang="en-US" sz="3200" b="0" i="0" u="none" dirty="0">
                <a:solidFill>
                  <a:schemeClr val="dk1"/>
                </a:solidFill>
                <a:latin typeface="Calibri"/>
                <a:ea typeface="Calibri"/>
                <a:cs typeface="Calibri"/>
                <a:sym typeface="Calibri"/>
              </a:endParaRPr>
            </a:p>
          </p:txBody>
        </p:sp>
      </p:grpSp>
      <p:sp>
        <p:nvSpPr>
          <p:cNvPr id="6" name="Rettangolo 5"/>
          <p:cNvSpPr/>
          <p:nvPr/>
        </p:nvSpPr>
        <p:spPr>
          <a:xfrm>
            <a:off x="539552" y="4883561"/>
            <a:ext cx="7929618" cy="1132618"/>
          </a:xfrm>
          <a:prstGeom prst="rect">
            <a:avLst/>
          </a:prstGeom>
        </p:spPr>
        <p:txBody>
          <a:bodyPr wrap="square">
            <a:spAutoFit/>
          </a:bodyPr>
          <a:lstStyle/>
          <a:p>
            <a:pPr lvl="0" algn="ctr">
              <a:lnSpc>
                <a:spcPct val="80000"/>
              </a:lnSpc>
              <a:spcBef>
                <a:spcPts val="640"/>
              </a:spcBef>
              <a:buClr>
                <a:schemeClr val="dk1"/>
              </a:buClr>
              <a:buSzPct val="100000"/>
            </a:pPr>
            <a:r>
              <a:rPr lang="en-US" sz="2400" dirty="0" smtClean="0">
                <a:solidFill>
                  <a:schemeClr val="dk1"/>
                </a:solidFill>
                <a:latin typeface="Arial"/>
                <a:ea typeface="Arial"/>
                <a:cs typeface="Arial"/>
                <a:sym typeface="Arial"/>
              </a:rPr>
              <a:t>CTS Modena – </a:t>
            </a:r>
            <a:r>
              <a:rPr lang="en-US" sz="2400" dirty="0" err="1" smtClean="0">
                <a:solidFill>
                  <a:schemeClr val="dk1"/>
                </a:solidFill>
                <a:latin typeface="Arial"/>
                <a:ea typeface="Arial"/>
                <a:cs typeface="Arial"/>
                <a:sym typeface="Arial"/>
              </a:rPr>
              <a:t>sezione</a:t>
            </a:r>
            <a:r>
              <a:rPr lang="en-US" sz="2400" dirty="0" smtClean="0">
                <a:solidFill>
                  <a:schemeClr val="dk1"/>
                </a:solidFill>
                <a:latin typeface="Arial"/>
                <a:ea typeface="Arial"/>
                <a:cs typeface="Arial"/>
                <a:sym typeface="Arial"/>
              </a:rPr>
              <a:t> </a:t>
            </a:r>
            <a:r>
              <a:rPr lang="en-US" sz="2400" dirty="0" err="1" smtClean="0">
                <a:solidFill>
                  <a:schemeClr val="dk1"/>
                </a:solidFill>
                <a:latin typeface="Arial"/>
                <a:ea typeface="Arial"/>
                <a:cs typeface="Arial"/>
                <a:sym typeface="Arial"/>
              </a:rPr>
              <a:t>Sportello</a:t>
            </a:r>
            <a:r>
              <a:rPr lang="en-US" sz="2400" dirty="0" smtClean="0">
                <a:solidFill>
                  <a:schemeClr val="dk1"/>
                </a:solidFill>
                <a:latin typeface="Arial"/>
                <a:ea typeface="Arial"/>
                <a:cs typeface="Arial"/>
                <a:sym typeface="Arial"/>
              </a:rPr>
              <a:t> </a:t>
            </a:r>
            <a:r>
              <a:rPr lang="en-US" sz="2400" dirty="0" err="1" smtClean="0">
                <a:solidFill>
                  <a:schemeClr val="dk1"/>
                </a:solidFill>
                <a:latin typeface="Arial"/>
                <a:ea typeface="Arial"/>
                <a:cs typeface="Arial"/>
                <a:sym typeface="Arial"/>
              </a:rPr>
              <a:t>Autismo</a:t>
            </a:r>
            <a:endParaRPr lang="en-US" sz="2400" dirty="0" smtClean="0">
              <a:solidFill>
                <a:schemeClr val="dk1"/>
              </a:solidFill>
              <a:latin typeface="Arial"/>
              <a:ea typeface="Arial"/>
              <a:cs typeface="Arial"/>
              <a:sym typeface="Arial"/>
            </a:endParaRPr>
          </a:p>
          <a:p>
            <a:pPr lvl="0" algn="ctr">
              <a:lnSpc>
                <a:spcPct val="80000"/>
              </a:lnSpc>
              <a:spcBef>
                <a:spcPts val="640"/>
              </a:spcBef>
              <a:buClr>
                <a:schemeClr val="dk1"/>
              </a:buClr>
              <a:buSzPct val="25000"/>
            </a:pPr>
            <a:r>
              <a:rPr lang="en-US" sz="2400" u="sng" dirty="0" smtClean="0">
                <a:solidFill>
                  <a:schemeClr val="hlink"/>
                </a:solidFill>
                <a:latin typeface="Arial"/>
                <a:ea typeface="Arial"/>
                <a:cs typeface="Arial"/>
                <a:sym typeface="Arial"/>
                <a:hlinkClick r:id="rId4"/>
              </a:rPr>
              <a:t>http://mo.cts.istruzioneer.it/sportello-autismo/</a:t>
            </a:r>
          </a:p>
          <a:p>
            <a:pPr algn="ctr">
              <a:lnSpc>
                <a:spcPct val="80000"/>
              </a:lnSpc>
              <a:spcBef>
                <a:spcPts val="640"/>
              </a:spcBef>
              <a:buClr>
                <a:schemeClr val="dk1"/>
              </a:buClr>
              <a:buSzPct val="25000"/>
            </a:pPr>
            <a:r>
              <a:rPr lang="it-IT" sz="2400" u="sng" dirty="0" smtClean="0">
                <a:solidFill>
                  <a:srgbClr val="2585B2"/>
                </a:solidFill>
                <a:latin typeface="Helvetica Neue"/>
                <a:hlinkClick r:id="rId5"/>
              </a:rPr>
              <a:t>modena@cts.istruzioneer.it</a:t>
            </a:r>
            <a:endParaRPr lang="it-IT" sz="24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428596" y="2571744"/>
            <a:ext cx="8458200" cy="914400"/>
          </a:xfrm>
        </p:spPr>
        <p:txBody>
          <a:bodyPr>
            <a:normAutofit/>
          </a:bodyPr>
          <a:lstStyle/>
          <a:p>
            <a:r>
              <a:rPr lang="it-IT" sz="4000" b="1" dirty="0" smtClean="0">
                <a:solidFill>
                  <a:srgbClr val="0000FF"/>
                </a:solidFill>
              </a:rPr>
              <a:t>Grazie per l’attenzione e buon lavoro</a:t>
            </a:r>
            <a:endParaRPr lang="it-IT" sz="4000" b="1" dirty="0">
              <a:solidFill>
                <a:srgbClr val="0000FF"/>
              </a:solidFill>
            </a:endParaRPr>
          </a:p>
        </p:txBody>
      </p:sp>
      <p:sp>
        <p:nvSpPr>
          <p:cNvPr id="4" name="CasellaDiTesto 3"/>
          <p:cNvSpPr txBox="1"/>
          <p:nvPr/>
        </p:nvSpPr>
        <p:spPr>
          <a:xfrm>
            <a:off x="857224" y="4786322"/>
            <a:ext cx="4286280" cy="400110"/>
          </a:xfrm>
          <a:prstGeom prst="rect">
            <a:avLst/>
          </a:prstGeom>
          <a:noFill/>
        </p:spPr>
        <p:txBody>
          <a:bodyPr wrap="square" rtlCol="0">
            <a:spAutoFit/>
          </a:bodyPr>
          <a:lstStyle/>
          <a:p>
            <a:r>
              <a:rPr lang="it-IT" sz="2000" dirty="0" smtClean="0">
                <a:solidFill>
                  <a:srgbClr val="FF0000"/>
                </a:solidFill>
              </a:rPr>
              <a:t>rosamaria.arcuri@ic3modena.gov.it</a:t>
            </a:r>
            <a:endParaRPr lang="it-IT" sz="2000"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sellaDiTesto 8"/>
          <p:cNvSpPr txBox="1"/>
          <p:nvPr/>
        </p:nvSpPr>
        <p:spPr>
          <a:xfrm>
            <a:off x="1643042" y="714356"/>
            <a:ext cx="5929354" cy="646331"/>
          </a:xfrm>
          <a:prstGeom prst="rect">
            <a:avLst/>
          </a:prstGeom>
          <a:noFill/>
        </p:spPr>
        <p:txBody>
          <a:bodyPr wrap="square" rtlCol="0">
            <a:spAutoFit/>
          </a:bodyPr>
          <a:lstStyle/>
          <a:p>
            <a:pPr algn="ctr"/>
            <a:r>
              <a:rPr lang="it-IT" sz="3600" dirty="0" smtClean="0">
                <a:solidFill>
                  <a:srgbClr val="FF0000"/>
                </a:solidFill>
              </a:rPr>
              <a:t>D.P.R. 24 FEBBRAIO 1994 </a:t>
            </a:r>
            <a:endParaRPr lang="it-IT" sz="3600" dirty="0">
              <a:solidFill>
                <a:srgbClr val="FF0000"/>
              </a:solidFill>
            </a:endParaRPr>
          </a:p>
        </p:txBody>
      </p:sp>
      <p:sp>
        <p:nvSpPr>
          <p:cNvPr id="10" name="CasellaDiTesto 9"/>
          <p:cNvSpPr txBox="1"/>
          <p:nvPr/>
        </p:nvSpPr>
        <p:spPr>
          <a:xfrm>
            <a:off x="357158" y="1285860"/>
            <a:ext cx="8358246" cy="1569660"/>
          </a:xfrm>
          <a:prstGeom prst="rect">
            <a:avLst/>
          </a:prstGeom>
          <a:noFill/>
        </p:spPr>
        <p:txBody>
          <a:bodyPr wrap="square" rtlCol="0">
            <a:spAutoFit/>
          </a:bodyPr>
          <a:lstStyle/>
          <a:p>
            <a:r>
              <a:rPr lang="it-IT" sz="2400" dirty="0" smtClean="0"/>
              <a:t>Atto di indirizzo e coordinamento relativo ai compiti delle Unità Sanitarie Locali in materia di alunni portatori di Handicap.</a:t>
            </a:r>
          </a:p>
          <a:p>
            <a:r>
              <a:rPr lang="it-IT" sz="2400" dirty="0" smtClean="0"/>
              <a:t>Declina dettagliatamente la configurazione degli strumenti di progettazione introdotti dalla </a:t>
            </a:r>
            <a:r>
              <a:rPr lang="it-IT" sz="2400" b="1" dirty="0" smtClean="0"/>
              <a:t>Legge n°104/92</a:t>
            </a:r>
            <a:endParaRPr lang="it-IT" sz="2400" b="1" dirty="0"/>
          </a:p>
        </p:txBody>
      </p:sp>
      <p:sp>
        <p:nvSpPr>
          <p:cNvPr id="11" name="CasellaDiTesto 10"/>
          <p:cNvSpPr txBox="1"/>
          <p:nvPr/>
        </p:nvSpPr>
        <p:spPr>
          <a:xfrm>
            <a:off x="357158" y="3000372"/>
            <a:ext cx="7455202" cy="1569660"/>
          </a:xfrm>
          <a:prstGeom prst="rect">
            <a:avLst/>
          </a:prstGeom>
          <a:noFill/>
        </p:spPr>
        <p:txBody>
          <a:bodyPr wrap="square" rtlCol="0">
            <a:spAutoFit/>
          </a:bodyPr>
          <a:lstStyle/>
          <a:p>
            <a:pPr marL="457200" indent="-457200">
              <a:buFont typeface="Arial" panose="020B0604020202020204" pitchFamily="34" charset="0"/>
              <a:buChar char="•"/>
            </a:pPr>
            <a:r>
              <a:rPr lang="it-IT" sz="3200" b="1" dirty="0" smtClean="0">
                <a:solidFill>
                  <a:srgbClr val="FF0000"/>
                </a:solidFill>
              </a:rPr>
              <a:t>Diagnosi Funzionale </a:t>
            </a:r>
            <a:r>
              <a:rPr lang="it-IT" sz="3200" b="1" dirty="0" smtClean="0"/>
              <a:t>(DF)</a:t>
            </a:r>
            <a:endParaRPr lang="it-IT" sz="3200" b="1" dirty="0" smtClean="0">
              <a:solidFill>
                <a:srgbClr val="FF0000"/>
              </a:solidFill>
            </a:endParaRPr>
          </a:p>
          <a:p>
            <a:pPr marL="457200" indent="-457200">
              <a:buFont typeface="Arial" panose="020B0604020202020204" pitchFamily="34" charset="0"/>
              <a:buChar char="•"/>
            </a:pPr>
            <a:r>
              <a:rPr lang="it-IT" sz="3200" b="1" dirty="0" smtClean="0">
                <a:solidFill>
                  <a:srgbClr val="FF0000"/>
                </a:solidFill>
              </a:rPr>
              <a:t>Profilo Dinamico Funzionale </a:t>
            </a:r>
            <a:r>
              <a:rPr lang="it-IT" sz="3200" b="1" dirty="0" smtClean="0"/>
              <a:t>(PDF)</a:t>
            </a:r>
          </a:p>
          <a:p>
            <a:pPr marL="457200" indent="-457200">
              <a:buFont typeface="Arial" panose="020B0604020202020204" pitchFamily="34" charset="0"/>
              <a:buChar char="•"/>
            </a:pPr>
            <a:r>
              <a:rPr lang="it-IT" sz="3200" b="1" dirty="0" smtClean="0">
                <a:solidFill>
                  <a:srgbClr val="FF0000"/>
                </a:solidFill>
              </a:rPr>
              <a:t>Piano educativo Individualizzato </a:t>
            </a:r>
            <a:r>
              <a:rPr lang="it-IT" sz="3200" b="1" dirty="0" smtClean="0"/>
              <a:t>(PEI)</a:t>
            </a:r>
            <a:endParaRPr lang="it-IT" sz="3200" b="1" dirty="0">
              <a:solidFill>
                <a:srgbClr val="FF0000"/>
              </a:solidFill>
            </a:endParaRPr>
          </a:p>
        </p:txBody>
      </p:sp>
      <p:sp>
        <p:nvSpPr>
          <p:cNvPr id="12" name="CasellaDiTesto 11"/>
          <p:cNvSpPr txBox="1"/>
          <p:nvPr/>
        </p:nvSpPr>
        <p:spPr>
          <a:xfrm>
            <a:off x="285720" y="4869160"/>
            <a:ext cx="8643998" cy="1200329"/>
          </a:xfrm>
          <a:prstGeom prst="rect">
            <a:avLst/>
          </a:prstGeom>
          <a:noFill/>
        </p:spPr>
        <p:txBody>
          <a:bodyPr wrap="square" rtlCol="0">
            <a:spAutoFit/>
          </a:bodyPr>
          <a:lstStyle/>
          <a:p>
            <a:r>
              <a:rPr lang="it-IT" dirty="0" smtClean="0"/>
              <a:t>Attualmente con l’approvazione della </a:t>
            </a:r>
            <a:r>
              <a:rPr lang="it-IT" b="1" dirty="0" smtClean="0"/>
              <a:t>Legge Regionale dell’Emilia Romagna n°4/2008</a:t>
            </a:r>
            <a:r>
              <a:rPr lang="it-IT" dirty="0" smtClean="0"/>
              <a:t>, la Certificazione finalizzata all’Integrazione Scolastica di alunni in situazione di handicap (CIS) ai sensi della Legge 104/92, rientra tra le funzioni medico legali della Commissione di accertamento della disabilità (art.1, comma 2; art.3) </a:t>
            </a:r>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NORMATIVA PROVINCIALE</a:t>
            </a:r>
            <a:endParaRPr lang="it-IT" dirty="0"/>
          </a:p>
        </p:txBody>
      </p:sp>
      <p:sp>
        <p:nvSpPr>
          <p:cNvPr id="3" name="Segnaposto contenuto 2"/>
          <p:cNvSpPr>
            <a:spLocks noGrp="1"/>
          </p:cNvSpPr>
          <p:nvPr>
            <p:ph idx="1"/>
          </p:nvPr>
        </p:nvSpPr>
        <p:spPr>
          <a:xfrm>
            <a:off x="357158" y="1988840"/>
            <a:ext cx="8429684" cy="2043114"/>
          </a:xfrm>
        </p:spPr>
        <p:txBody>
          <a:bodyPr>
            <a:normAutofit lnSpcReduction="10000"/>
          </a:bodyPr>
          <a:lstStyle/>
          <a:p>
            <a:pPr marL="0" indent="0" algn="ctr"/>
            <a:r>
              <a:rPr lang="it-IT" dirty="0" smtClean="0"/>
              <a:t>ACCORDO </a:t>
            </a:r>
            <a:r>
              <a:rPr lang="it-IT" dirty="0" err="1" smtClean="0"/>
              <a:t>DI</a:t>
            </a:r>
            <a:r>
              <a:rPr lang="it-IT" dirty="0" smtClean="0"/>
              <a:t> PROGRAMMA PROVINCIALE PER L’INTEGRAZIONE SCOLASTICA  </a:t>
            </a:r>
          </a:p>
          <a:p>
            <a:pPr marL="0" indent="0" algn="ctr"/>
            <a:r>
              <a:rPr lang="it-IT" dirty="0" err="1" smtClean="0"/>
              <a:t>DI</a:t>
            </a:r>
            <a:r>
              <a:rPr lang="it-IT" dirty="0" smtClean="0"/>
              <a:t> ALLIEVI CON DISABILITÁ  </a:t>
            </a:r>
          </a:p>
          <a:p>
            <a:pPr marL="0" indent="0" algn="ctr"/>
            <a:r>
              <a:rPr lang="it-IT" dirty="0" smtClean="0"/>
              <a:t>NELLE SCUOLE DI OGNI ORDINE E GRADO</a:t>
            </a:r>
          </a:p>
        </p:txBody>
      </p:sp>
      <p:sp>
        <p:nvSpPr>
          <p:cNvPr id="4" name="Rettangolo 3"/>
          <p:cNvSpPr/>
          <p:nvPr/>
        </p:nvSpPr>
        <p:spPr>
          <a:xfrm>
            <a:off x="457200" y="5301208"/>
            <a:ext cx="8352928" cy="1015663"/>
          </a:xfrm>
          <a:prstGeom prst="rect">
            <a:avLst/>
          </a:prstGeom>
        </p:spPr>
        <p:txBody>
          <a:bodyPr wrap="square">
            <a:spAutoFit/>
          </a:bodyPr>
          <a:lstStyle/>
          <a:p>
            <a:r>
              <a:rPr lang="it-IT" sz="2400" dirty="0" smtClean="0">
                <a:hlinkClick r:id="rId2"/>
              </a:rPr>
              <a:t>http://www.csa.provincia.modena.it/</a:t>
            </a:r>
            <a:r>
              <a:rPr lang="it-IT" sz="2400" dirty="0" err="1" smtClean="0">
                <a:hlinkClick r:id="rId2"/>
              </a:rPr>
              <a:t>accordi-di-programma.html</a:t>
            </a:r>
            <a:endParaRPr lang="it-IT" sz="2400" dirty="0" smtClean="0"/>
          </a:p>
          <a:p>
            <a:endParaRPr lang="it-IT" dirty="0" smtClean="0"/>
          </a:p>
          <a:p>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CHE COSA SONO</a:t>
            </a:r>
            <a:endParaRPr lang="it-IT" dirty="0"/>
          </a:p>
        </p:txBody>
      </p:sp>
      <p:sp>
        <p:nvSpPr>
          <p:cNvPr id="3" name="Segnaposto contenuto 2"/>
          <p:cNvSpPr>
            <a:spLocks noGrp="1"/>
          </p:cNvSpPr>
          <p:nvPr>
            <p:ph idx="1"/>
          </p:nvPr>
        </p:nvSpPr>
        <p:spPr>
          <a:xfrm>
            <a:off x="357158" y="1643050"/>
            <a:ext cx="8229600" cy="3786214"/>
          </a:xfrm>
        </p:spPr>
        <p:txBody>
          <a:bodyPr>
            <a:normAutofit/>
          </a:bodyPr>
          <a:lstStyle/>
          <a:p>
            <a:pPr algn="l"/>
            <a:r>
              <a:rPr lang="it-IT" dirty="0" smtClean="0"/>
              <a:t>   Sono uno strumento giuridicamente vincolante (ordinanza)utilizzato quando un determinato programma di intervento richiede la partecipazione di diversi enti pubblici (art.13legge104/92 art.27 Legge142/90).</a:t>
            </a:r>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 COSA SERVONO</a:t>
            </a:r>
            <a:endParaRPr lang="it-IT" dirty="0"/>
          </a:p>
        </p:txBody>
      </p:sp>
      <p:sp>
        <p:nvSpPr>
          <p:cNvPr id="3" name="Segnaposto contenuto 2"/>
          <p:cNvSpPr>
            <a:spLocks noGrp="1"/>
          </p:cNvSpPr>
          <p:nvPr>
            <p:ph idx="1"/>
          </p:nvPr>
        </p:nvSpPr>
        <p:spPr>
          <a:xfrm>
            <a:off x="357158" y="1643050"/>
            <a:ext cx="8229600" cy="3786214"/>
          </a:xfrm>
        </p:spPr>
        <p:txBody>
          <a:bodyPr>
            <a:normAutofit/>
          </a:bodyPr>
          <a:lstStyle/>
          <a:p>
            <a:pPr algn="l"/>
            <a:r>
              <a:rPr lang="it-IT" dirty="0" smtClean="0"/>
              <a:t>   Gli accordi di programma garantiscono il coordinamento tra i diversi servizi al fine di facilitare una tempestiva formulazione delle diagnosi funzionali e dei PEI, nonché per garantire un inserimento adeguato anche agli alunni disabili gravi.(</a:t>
            </a:r>
            <a:r>
              <a:rPr lang="it-IT" dirty="0" err="1" smtClean="0"/>
              <a:t>D.M</a:t>
            </a:r>
            <a:r>
              <a:rPr lang="it-IT" dirty="0" smtClean="0"/>
              <a:t> 9/7/92)</a:t>
            </a:r>
            <a:endParaRPr lang="it-IT" dirty="0"/>
          </a:p>
        </p:txBody>
      </p:sp>
    </p:spTree>
  </p:cSld>
  <p:clrMapOvr>
    <a:masterClrMapping/>
  </p:clrMapOvr>
</p:sld>
</file>

<file path=ppt/theme/theme1.xml><?xml version="1.0" encoding="utf-8"?>
<a:theme xmlns:a="http://schemas.openxmlformats.org/drawingml/2006/main" name="tf10385269">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PDescription xmlns="7851d254-ce09-43b6-8d90-072588e7901c" xsi:nil="true"/>
    <AssetExpire xmlns="7851d254-ce09-43b6-8d90-072588e7901c">2100-01-01T00:00:00+00:00</AssetExpire>
    <IntlLangReviewDate xmlns="7851d254-ce09-43b6-8d90-072588e7901c" xsi:nil="true"/>
    <TPFriendlyName xmlns="7851d254-ce09-43b6-8d90-072588e7901c">Business design slides (Burgundy Wave design)</TPFriendlyName>
    <IntlLangReview xmlns="7851d254-ce09-43b6-8d90-072588e7901c" xsi:nil="true"/>
    <PolicheckWords xmlns="7851d254-ce09-43b6-8d90-072588e7901c" xsi:nil="true"/>
    <SubmitterId xmlns="7851d254-ce09-43b6-8d90-072588e7901c" xsi:nil="true"/>
    <AcquiredFrom xmlns="7851d254-ce09-43b6-8d90-072588e7901c" xsi:nil="true"/>
    <EditorialStatus xmlns="7851d254-ce09-43b6-8d90-072588e7901c" xsi:nil="true"/>
    <Markets xmlns="7851d254-ce09-43b6-8d90-072588e7901c"/>
    <OriginAsset xmlns="7851d254-ce09-43b6-8d90-072588e7901c" xsi:nil="true"/>
    <AssetStart xmlns="7851d254-ce09-43b6-8d90-072588e7901c">2009-11-19T05:06:25+00:00</AssetStart>
    <FriendlyTitle xmlns="7851d254-ce09-43b6-8d90-072588e7901c" xsi:nil="true"/>
    <MarketSpecific xmlns="7851d254-ce09-43b6-8d90-072588e7901c" xsi:nil="true"/>
    <TPNamespace xmlns="7851d254-ce09-43b6-8d90-072588e7901c">POWERPNT</TPNamespace>
    <PublishStatusLookup xmlns="7851d254-ce09-43b6-8d90-072588e7901c">
      <Value>308879</Value>
      <Value>378692</Value>
    </PublishStatusLookup>
    <APAuthor xmlns="7851d254-ce09-43b6-8d90-072588e7901c">
      <UserInfo>
        <DisplayName/>
        <AccountId>92</AccountId>
        <AccountType/>
      </UserInfo>
    </APAuthor>
    <TPCommandLine xmlns="7851d254-ce09-43b6-8d90-072588e7901c">{PP} /n {FilePath}</TPCommandLine>
    <IntlLangReviewer xmlns="7851d254-ce09-43b6-8d90-072588e7901c" xsi:nil="true"/>
    <OpenTemplate xmlns="7851d254-ce09-43b6-8d90-072588e7901c">true</OpenTemplate>
    <CSXSubmissionDate xmlns="7851d254-ce09-43b6-8d90-072588e7901c" xsi:nil="true"/>
    <Manager xmlns="7851d254-ce09-43b6-8d90-072588e7901c" xsi:nil="true"/>
    <NumericId xmlns="7851d254-ce09-43b6-8d90-072588e7901c">-1</NumericId>
    <ParentAssetId xmlns="7851d254-ce09-43b6-8d90-072588e7901c" xsi:nil="true"/>
    <OriginalSourceMarket xmlns="7851d254-ce09-43b6-8d90-072588e7901c">english</OriginalSourceMarket>
    <ApprovalStatus xmlns="7851d254-ce09-43b6-8d90-072588e7901c">InProgress</ApprovalStatus>
    <TPComponent xmlns="7851d254-ce09-43b6-8d90-072588e7901c">PPTFiles</TPComponent>
    <EditorialTags xmlns="7851d254-ce09-43b6-8d90-072588e7901c" xsi:nil="true"/>
    <TPExecutable xmlns="7851d254-ce09-43b6-8d90-072588e7901c" xsi:nil="true"/>
    <TPLaunchHelpLink xmlns="7851d254-ce09-43b6-8d90-072588e7901c" xsi:nil="true"/>
    <SourceTitle xmlns="7851d254-ce09-43b6-8d90-072588e7901c">Business design slides (Burgundy Wave design)</SourceTitle>
    <CSXUpdate xmlns="7851d254-ce09-43b6-8d90-072588e7901c">false</CSXUpdate>
    <IntlLocPriority xmlns="7851d254-ce09-43b6-8d90-072588e7901c" xsi:nil="true"/>
    <UAProjectedTotalWords xmlns="7851d254-ce09-43b6-8d90-072588e7901c" xsi:nil="true"/>
    <AssetType xmlns="7851d254-ce09-43b6-8d90-072588e7901c">TP</AssetType>
    <MachineTranslated xmlns="7851d254-ce09-43b6-8d90-072588e7901c">false</MachineTranslated>
    <OutputCachingOn xmlns="7851d254-ce09-43b6-8d90-072588e7901c">false</OutputCachingOn>
    <TemplateStatus xmlns="7851d254-ce09-43b6-8d90-072588e7901c">Complete</TemplateStatus>
    <IsSearchable xmlns="7851d254-ce09-43b6-8d90-072588e7901c">false</IsSearchable>
    <ContentItem xmlns="7851d254-ce09-43b6-8d90-072588e7901c" xsi:nil="true"/>
    <HandoffToMSDN xmlns="7851d254-ce09-43b6-8d90-072588e7901c" xsi:nil="true"/>
    <ShowIn xmlns="7851d254-ce09-43b6-8d90-072588e7901c">Show everywhere</ShowIn>
    <ThumbnailAssetId xmlns="7851d254-ce09-43b6-8d90-072588e7901c" xsi:nil="true"/>
    <UALocComments xmlns="7851d254-ce09-43b6-8d90-072588e7901c" xsi:nil="true"/>
    <UALocRecommendation xmlns="7851d254-ce09-43b6-8d90-072588e7901c">Localize</UALocRecommendation>
    <LastModifiedDateTime xmlns="7851d254-ce09-43b6-8d90-072588e7901c" xsi:nil="true"/>
    <LastPublishResultLookup xmlns="7851d254-ce09-43b6-8d90-072588e7901c"/>
    <LegacyData xmlns="7851d254-ce09-43b6-8d90-072588e7901c">ListingID:;Manager:;BuildStatus:Publish Pending;MockupPath:</LegacyData>
    <ClipArtFilename xmlns="7851d254-ce09-43b6-8d90-072588e7901c" xsi:nil="true"/>
    <TPApplication xmlns="7851d254-ce09-43b6-8d90-072588e7901c">PowerPoint</TPApplication>
    <CSXHash xmlns="7851d254-ce09-43b6-8d90-072588e7901c" xsi:nil="true"/>
    <DirectSourceMarket xmlns="7851d254-ce09-43b6-8d90-072588e7901c">english</DirectSourceMarket>
    <PrimaryImageGen xmlns="7851d254-ce09-43b6-8d90-072588e7901c">true</PrimaryImageGen>
    <PlannedPubDate xmlns="7851d254-ce09-43b6-8d90-072588e7901c" xsi:nil="true"/>
    <CSXSubmissionMarket xmlns="7851d254-ce09-43b6-8d90-072588e7901c" xsi:nil="true"/>
    <Downloads xmlns="7851d254-ce09-43b6-8d90-072588e7901c">0</Downloads>
    <ArtSampleDocs xmlns="7851d254-ce09-43b6-8d90-072588e7901c" xsi:nil="true"/>
    <TrustLevel xmlns="7851d254-ce09-43b6-8d90-072588e7901c">1 Microsoft Managed Content</TrustLevel>
    <TPLaunchHelpLinkType xmlns="7851d254-ce09-43b6-8d90-072588e7901c">Template</TPLaunchHelpLinkType>
    <BusinessGroup xmlns="7851d254-ce09-43b6-8d90-072588e7901c" xsi:nil="true"/>
    <Providers xmlns="7851d254-ce09-43b6-8d90-072588e7901c" xsi:nil="true"/>
    <TemplateTemplateType xmlns="7851d254-ce09-43b6-8d90-072588e7901c">PowerPoint 12 Default</TemplateTemplateType>
    <TimesCloned xmlns="7851d254-ce09-43b6-8d90-072588e7901c" xsi:nil="true"/>
    <TPAppVersion xmlns="7851d254-ce09-43b6-8d90-072588e7901c">12</TPAppVersion>
    <VoteCount xmlns="7851d254-ce09-43b6-8d90-072588e7901c" xsi:nil="true"/>
    <Provider xmlns="7851d254-ce09-43b6-8d90-072588e7901c">EY006220130</Provider>
    <UACurrentWords xmlns="7851d254-ce09-43b6-8d90-072588e7901c">0</UACurrentWords>
    <AssetId xmlns="7851d254-ce09-43b6-8d90-072588e7901c">TP010385269</AssetId>
    <TPClientViewer xmlns="7851d254-ce09-43b6-8d90-072588e7901c">Microsoft Office PowerPoint</TPClientViewer>
    <DSATActionTaken xmlns="7851d254-ce09-43b6-8d90-072588e7901c" xsi:nil="true"/>
    <APEditor xmlns="7851d254-ce09-43b6-8d90-072588e7901c">
      <UserInfo>
        <DisplayName/>
        <AccountId>92</AccountId>
        <AccountType/>
      </UserInfo>
    </APEditor>
    <TPInstallLocation xmlns="7851d254-ce09-43b6-8d90-072588e7901c">{My Templates}</TPInstallLocation>
    <OOCacheId xmlns="7851d254-ce09-43b6-8d90-072588e7901c" xsi:nil="true"/>
    <IsDeleted xmlns="7851d254-ce09-43b6-8d90-072588e7901c">false</IsDeleted>
    <PublishTargets xmlns="7851d254-ce09-43b6-8d90-072588e7901c">OfficeOnline</PublishTargets>
    <ApprovalLog xmlns="7851d254-ce09-43b6-8d90-072588e7901c" xsi:nil="true"/>
    <BugNumber xmlns="7851d254-ce09-43b6-8d90-072588e7901c">698. 631</BugNumber>
    <CrawlForDependencies xmlns="7851d254-ce09-43b6-8d90-072588e7901c">false</CrawlForDependencies>
    <LastHandOff xmlns="7851d254-ce09-43b6-8d90-072588e7901c" xsi:nil="true"/>
    <Milestone xmlns="7851d254-ce09-43b6-8d90-072588e7901c">1</Milestone>
    <UANotes xmlns="7851d254-ce09-43b6-8d90-072588e7901c">Webdunia</UANotes>
    <BlockPublish xmlns="7851d254-ce09-43b6-8d90-072588e7901c" xsi:nil="true"/>
    <CampaignTagsTaxHTField0 xmlns="7851d254-ce09-43b6-8d90-072588e7901c">
      <Terms xmlns="http://schemas.microsoft.com/office/infopath/2007/PartnerControls"/>
    </CampaignTagsTaxHTField0>
    <LocPublishedDependentAssetsLookup xmlns="7851d254-ce09-43b6-8d90-072588e7901c" xsi:nil="true"/>
    <LocOverallLocStatusLookup xmlns="7851d254-ce09-43b6-8d90-072588e7901c" xsi:nil="true"/>
    <InternalTagsTaxHTField0 xmlns="7851d254-ce09-43b6-8d90-072588e7901c">
      <Terms xmlns="http://schemas.microsoft.com/office/infopath/2007/PartnerControls"/>
    </InternalTagsTaxHTField0>
    <LocComments xmlns="7851d254-ce09-43b6-8d90-072588e7901c" xsi:nil="true"/>
    <LocProcessedForMarketsLookup xmlns="7851d254-ce09-43b6-8d90-072588e7901c" xsi:nil="true"/>
    <ScenarioTagsTaxHTField0 xmlns="7851d254-ce09-43b6-8d90-072588e7901c">
      <Terms xmlns="http://schemas.microsoft.com/office/infopath/2007/PartnerControls"/>
    </ScenarioTagsTaxHTField0>
    <LocLastLocAttemptVersionTypeLookup xmlns="7851d254-ce09-43b6-8d90-072588e7901c" xsi:nil="true"/>
    <LocOverallPublishStatusLookup xmlns="7851d254-ce09-43b6-8d90-072588e7901c" xsi:nil="true"/>
    <LocPublishedLinkedAssetsLookup xmlns="7851d254-ce09-43b6-8d90-072588e7901c" xsi:nil="true"/>
    <TaxCatchAll xmlns="7851d254-ce09-43b6-8d90-072588e7901c"/>
    <LocRecommendedHandoff xmlns="7851d254-ce09-43b6-8d90-072588e7901c" xsi:nil="true"/>
    <LocProcessedForHandoffsLookup xmlns="7851d254-ce09-43b6-8d90-072588e7901c" xsi:nil="true"/>
    <LocOverallHandbackStatusLookup xmlns="7851d254-ce09-43b6-8d90-072588e7901c" xsi:nil="true"/>
    <LocNewPublishedVersionLookup xmlns="7851d254-ce09-43b6-8d90-072588e7901c" xsi:nil="true"/>
    <LocManualTestRequired xmlns="7851d254-ce09-43b6-8d90-072588e7901c" xsi:nil="true"/>
    <LocalizationTagsTaxHTField0 xmlns="7851d254-ce09-43b6-8d90-072588e7901c">
      <Terms xmlns="http://schemas.microsoft.com/office/infopath/2007/PartnerControls"/>
    </LocalizationTagsTaxHTField0>
    <LocLastLocAttemptVersionLookup xmlns="7851d254-ce09-43b6-8d90-072588e7901c">145454</LocLastLocAttemptVersionLookup>
    <FeatureTagsTaxHTField0 xmlns="7851d254-ce09-43b6-8d90-072588e7901c">
      <Terms xmlns="http://schemas.microsoft.com/office/infopath/2007/PartnerControls"/>
    </FeatureTagsTaxHTField0>
    <LocOverallPreviewStatusLookup xmlns="7851d254-ce09-43b6-8d90-072588e7901c" xsi:nil="true"/>
    <RecommendationsModifier xmlns="7851d254-ce09-43b6-8d90-072588e7901c" xsi:nil="true"/>
    <OriginalRelease xmlns="7851d254-ce09-43b6-8d90-072588e7901c">14</OriginalRelease>
    <LocMarketGroupTiers2 xmlns="7851d254-ce09-43b6-8d90-072588e7901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FB888328A8731147A9E2416CA6C7A65B0400DC6FA6ECFB23F54F9F45EE586A6D0A65" ma:contentTypeVersion="56" ma:contentTypeDescription="Create a new document." ma:contentTypeScope="" ma:versionID="c97688fe8962075e95d1f794ee1b82d8">
  <xsd:schema xmlns:xsd="http://www.w3.org/2001/XMLSchema" xmlns:xs="http://www.w3.org/2001/XMLSchema" xmlns:p="http://schemas.microsoft.com/office/2006/metadata/properties" xmlns:ns2="7851d254-ce09-43b6-8d90-072588e7901c" targetNamespace="http://schemas.microsoft.com/office/2006/metadata/properties" ma:root="true" ma:fieldsID="c225bda33905c745071d9d8b7e170627" ns2:_="">
    <xsd:import namespace="7851d254-ce09-43b6-8d90-072588e7901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51d254-ce09-43b6-8d90-072588e7901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0:00:00Z"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BlockPublish" ma:index="12" nillable="true" ma:displayName="Block from Publishing?" ma:default="" ma:internalName="BlockPublish" ma:readOnly="false">
      <xsd:simpleType>
        <xsd:restriction base="dms:Boolean"/>
      </xsd:simpleType>
    </xsd:element>
    <xsd:element name="BugNumber" ma:index="13" nillable="true" ma:displayName="Bug Number" ma:default="" ma:internalName="BugNumber" ma:readOnly="false">
      <xsd:simpleType>
        <xsd:restriction base="dms:Text"/>
      </xsd:simpleType>
    </xsd:element>
    <xsd:element name="CampaignTagsTaxHTField0" ma:index="15" nillable="true" ma:taxonomy="true" ma:internalName="CampaignTagsTaxHTField0" ma:taxonomyFieldName="CampaignTags" ma:displayName="Campaigns" ma:readOnly="false" ma:default="" ma:fieldId="{9ebba19d-2be4-461d-87e9-c05e5ebbf568}"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6" nillable="true" ma:displayName="Client Viewer" ma:default="" ma:internalName="TPClientViewer">
      <xsd:simpleType>
        <xsd:restriction base="dms:Text"/>
      </xsd:simpleType>
    </xsd:element>
    <xsd:element name="ClipArtFilename" ma:index="17" nillable="true" ma:displayName="Clip Art Name" ma:default="" ma:internalName="ClipArtFilename" ma:readOnly="false">
      <xsd:simpleType>
        <xsd:restriction base="dms:Text"/>
      </xsd:simpleType>
    </xsd:element>
    <xsd:element name="TPCommandLine" ma:index="18" nillable="true" ma:displayName="Command Line" ma:default="" ma:internalName="TPCommandLine">
      <xsd:simpleType>
        <xsd:restriction base="dms:Text"/>
      </xsd:simpleType>
    </xsd:element>
    <xsd:element name="TPComponent" ma:index="19" nillable="true" ma:displayName="Component" ma:default="" ma:internalName="TPComponent">
      <xsd:simpleType>
        <xsd:restriction base="dms:Text"/>
      </xsd:simpleType>
    </xsd:element>
    <xsd:element name="ContentItem" ma:index="20" nillable="true" ma:displayName="Content Item" ma:default="" ma:hidden="true" ma:internalName="ContentItem" ma:readOnly="false">
      <xsd:simpleType>
        <xsd:restriction base="dms:Unknown"/>
      </xsd:simpleType>
    </xsd:element>
    <xsd:element name="CrawlForDependencies" ma:index="22" nillable="true" ma:displayName="Crawl for Dependencies?" ma:default="true" ma:internalName="CrawlForDependencies" ma:readOnly="false">
      <xsd:simpleType>
        <xsd:restriction base="dms:Boolean"/>
      </xsd:simpleType>
    </xsd:element>
    <xsd:element name="CSXHash" ma:index="25" nillable="true" ma:displayName="CSX Hash" ma:default="" ma:indexed="true" ma:internalName="CSXHash" ma:readOnly="false">
      <xsd:simpleType>
        <xsd:restriction base="dms:Text"/>
      </xsd:simpleType>
    </xsd:element>
    <xsd:element name="CSXSubmissionMarket" ma:index="26" nillable="true" ma:displayName="CSX Submission Market" ma:default="" ma:list="{C164E808-44FA-4F5F-91C3-AF5B09309907}" ma:internalName="CSXSubmissionMarket" ma:readOnly="false" ma:showField="MarketName" ma:web="7851d254-ce09-43b6-8d90-072588e7901c">
      <xsd:simpleType>
        <xsd:restriction base="dms:Lookup"/>
      </xsd:simpleType>
    </xsd:element>
    <xsd:element name="CSXUpdate" ma:index="27" nillable="true" ma:displayName="CSX Updated?" ma:default="false" ma:internalName="CSXUpdate" ma:readOnly="false">
      <xsd:simpleType>
        <xsd:restriction base="dms:Boolean"/>
      </xsd:simpleType>
    </xsd:element>
    <xsd:element name="IntlLangReviewDate" ma:index="28" nillable="true" ma:displayName="Date to Complete Intl QA" ma:default="" ma:internalName="IntlLangReviewDate" ma:readOnly="false">
      <xsd:simpleType>
        <xsd:restriction base="dms:DateTime"/>
      </xsd:simpleType>
    </xsd:element>
    <xsd:element name="IsDeleted" ma:index="29" nillable="true" ma:displayName="Deleted?" ma:default="" ma:internalName="IsDeleted" ma:readOnly="false">
      <xsd:simpleType>
        <xsd:restriction base="dms:Boolean"/>
      </xsd:simpleType>
    </xsd:element>
    <xsd:element name="APDescription" ma:index="30" nillable="true" ma:displayName="Description" ma:default="" ma:internalName="APDescription" ma:readOnly="false">
      <xsd:simpleType>
        <xsd:restriction base="dms:Note"/>
      </xsd:simpleType>
    </xsd:element>
    <xsd:element name="DirectSourceMarket" ma:index="31" nillable="true" ma:displayName="Direct Source Market Group" ma:default="" ma:internalName="DirectSourceMarket" ma:readOnly="false">
      <xsd:simpleType>
        <xsd:restriction base="dms:Text"/>
      </xsd:simpleType>
    </xsd:element>
    <xsd:element name="Downloads" ma:index="32" nillable="true" ma:displayName="Downloads" ma:default="0" ma:hidden="true" ma:internalName="Downloads" ma:readOnly="false">
      <xsd:simpleType>
        <xsd:restriction base="dms:Unknown"/>
      </xsd:simpleType>
    </xsd:element>
    <xsd:element name="DSATActionTaken" ma:index="33"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4"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5" nillable="true" ma:displayName="Editorial Status" ma:default="" ma:internalName="EditorialStatus" ma:readOnly="false">
      <xsd:simpleType>
        <xsd:restriction base="dms:Unknown"/>
      </xsd:simpleType>
    </xsd:element>
    <xsd:element name="EditorialTags" ma:index="36" nillable="true" ma:displayName="Editorial Tags" ma:default="" ma:internalName="EditorialTags">
      <xsd:simpleType>
        <xsd:restriction base="dms:Unknown"/>
      </xsd:simpleType>
    </xsd:element>
    <xsd:element name="TPExecutable" ma:index="37" nillable="true" ma:displayName="Executable" ma:default="" ma:internalName="TPExecutable">
      <xsd:simpleType>
        <xsd:restriction base="dms:Text"/>
      </xsd:simpleType>
    </xsd:element>
    <xsd:element name="FeatureTagsTaxHTField0" ma:index="39" nillable="true" ma:taxonomy="true" ma:internalName="FeatureTagsTaxHTField0" ma:taxonomyFieldName="FeatureTags" ma:displayName="Features" ma:readOnly="false" ma:default="" ma:fieldId="{0c66e03a-b58b-4d86-891b-8e445e1562f0}"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0" nillable="true" ma:displayName="Friendly Name" ma:default="" ma:internalName="TPFriendlyName">
      <xsd:simpleType>
        <xsd:restriction base="dms:Text"/>
      </xsd:simpleType>
    </xsd:element>
    <xsd:element name="FriendlyTitle" ma:index="41" nillable="true" ma:displayName="Friendly Title" ma:default="" ma:description="Shorter title to be used when displaying search results" ma:internalName="FriendlyTitle" ma:readOnly="false">
      <xsd:simpleType>
        <xsd:restriction base="dms:Text"/>
      </xsd:simpleType>
    </xsd:element>
    <xsd:element name="PrimaryImageGen" ma:index="42" nillable="true" ma:displayName="Generate Images?" ma:default="true" ma:internalName="PrimaryImageGen">
      <xsd:simpleType>
        <xsd:restriction base="dms:Boolean"/>
      </xsd:simpleType>
    </xsd:element>
    <xsd:element name="HandoffToMSDN" ma:index="43" nillable="true" ma:displayName="Handoff To MSDN Date" ma:default="" ma:internalName="HandoffToMSDN" ma:readOnly="false">
      <xsd:simpleType>
        <xsd:restriction base="dms:DateTime"/>
      </xsd:simpleType>
    </xsd:element>
    <xsd:element name="InProjectListLookup" ma:index="44" nillable="true" ma:displayName="InProjectListLookup" ma:list="{AD356C7F-0981-4C41-B229-50D503AAD5E8}" ma:internalName="InProjectListLookup" ma:readOnly="true" ma:showField="InProjectList" ma:web="7851d254-ce09-43b6-8d90-072588e7901c">
      <xsd:complexType>
        <xsd:complexContent>
          <xsd:extension base="dms:MultiChoiceLookup">
            <xsd:sequence>
              <xsd:element name="Value" type="dms:Lookup" maxOccurs="unbounded" minOccurs="0" nillable="true"/>
            </xsd:sequence>
          </xsd:extension>
        </xsd:complexContent>
      </xsd:complexType>
    </xsd:element>
    <xsd:element name="TPInstallLocation" ma:index="45" nillable="true" ma:displayName="Install Location" ma:default="" ma:internalName="TPInstallLocation">
      <xsd:simpleType>
        <xsd:restriction base="dms:Text"/>
      </xsd:simpleType>
    </xsd:element>
    <xsd:element name="InternalTagsTaxHTField0" ma:index="47" nillable="true" ma:taxonomy="true" ma:internalName="InternalTagsTaxHTField0" ma:taxonomyFieldName="InternalTags" ma:displayName="Internal Tags" ma:readOnly="false" ma:default="" ma:fieldId="{575b5594-eef4-4833-b257-601720e535bd}"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8" nillable="true" ma:displayName="Intl Lang QA Review Required?" ma:default="" ma:internalName="IntlLangReview" ma:readOnly="false">
      <xsd:simpleType>
        <xsd:restriction base="dms:Boolean"/>
      </xsd:simpleType>
    </xsd:element>
    <xsd:element name="IntlLangReviewer" ma:index="49" nillable="true" ma:displayName="Intl Lang QA Reviewer" ma:default="" ma:internalName="IntlLangReviewer" ma:readOnly="false">
      <xsd:simpleType>
        <xsd:restriction base="dms:Text"/>
      </xsd:simpleType>
    </xsd:element>
    <xsd:element name="MarketSpecific" ma:index="50" nillable="true" ma:displayName="Is Market Specific?" ma:default="" ma:internalName="MarketSpecific" ma:readOnly="false">
      <xsd:simpleType>
        <xsd:restriction base="dms:Boolean"/>
      </xsd:simpleType>
    </xsd:element>
    <xsd:element name="LastCompleteVersionLookup" ma:index="51" nillable="true" ma:displayName="Last Complete Version Lookup" ma:default="" ma:list="{AD356C7F-0981-4C41-B229-50D503AAD5E8}" ma:internalName="LastCompleteVersionLookup" ma:readOnly="true" ma:showField="LastCompleteVersion" ma:web="7851d254-ce09-43b6-8d90-072588e7901c">
      <xsd:complexType>
        <xsd:complexContent>
          <xsd:extension base="dms:MultiChoiceLookup">
            <xsd:sequence>
              <xsd:element name="Value" type="dms:Lookup" maxOccurs="unbounded" minOccurs="0" nillable="true"/>
            </xsd:sequence>
          </xsd:extension>
        </xsd:complexContent>
      </xsd:complexType>
    </xsd:element>
    <xsd:element name="LastHandOff" ma:index="52" nillable="true" ma:displayName="Last Hand-off" ma:default="" ma:internalName="LastHandOff" ma:readOnly="false">
      <xsd:simpleType>
        <xsd:restriction base="dms:DateTime"/>
      </xsd:simpleType>
    </xsd:element>
    <xsd:element name="LastModifiedDateTime" ma:index="53" nillable="true" ma:displayName="Last Modified Date" ma:default="" ma:internalName="LastModifiedDateTime" ma:readOnly="false">
      <xsd:simpleType>
        <xsd:restriction base="dms:DateTime"/>
      </xsd:simpleType>
    </xsd:element>
    <xsd:element name="LastPreviewErrorLookup" ma:index="54" nillable="true" ma:displayName="Last Preview Attempt Error" ma:default="" ma:list="{AD356C7F-0981-4C41-B229-50D503AAD5E8}" ma:internalName="LastPreviewErrorLookup" ma:readOnly="true" ma:showField="LastPreviewError" ma:web="7851d254-ce09-43b6-8d90-072588e7901c">
      <xsd:complexType>
        <xsd:complexContent>
          <xsd:extension base="dms:MultiChoiceLookup">
            <xsd:sequence>
              <xsd:element name="Value" type="dms:Lookup" maxOccurs="unbounded" minOccurs="0" nillable="true"/>
            </xsd:sequence>
          </xsd:extension>
        </xsd:complexContent>
      </xsd:complexType>
    </xsd:element>
    <xsd:element name="LastPreviewResultLookup" ma:index="55" nillable="true" ma:displayName="Last Preview Attempt Result" ma:default="" ma:list="{AD356C7F-0981-4C41-B229-50D503AAD5E8}" ma:internalName="LastPreviewResultLookup" ma:readOnly="true" ma:showField="LastPreviewResult" ma:web="7851d254-ce09-43b6-8d90-072588e7901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6" nillable="true" ma:displayName="Last Preview Attempted On" ma:default="" ma:list="{AD356C7F-0981-4C41-B229-50D503AAD5E8}" ma:internalName="LastPreviewAttemptDateLookup" ma:readOnly="true" ma:showField="LastPreviewAttemptDate" ma:web="7851d254-ce09-43b6-8d90-072588e7901c">
      <xsd:complexType>
        <xsd:complexContent>
          <xsd:extension base="dms:MultiChoiceLookup">
            <xsd:sequence>
              <xsd:element name="Value" type="dms:Lookup" maxOccurs="unbounded" minOccurs="0" nillable="true"/>
            </xsd:sequence>
          </xsd:extension>
        </xsd:complexContent>
      </xsd:complexType>
    </xsd:element>
    <xsd:element name="LastPreviewedByLookup" ma:index="57" nillable="true" ma:displayName="Last Previewed By" ma:default="" ma:list="{AD356C7F-0981-4C41-B229-50D503AAD5E8}" ma:internalName="LastPreviewedByLookup" ma:readOnly="true" ma:showField="LastPreviewedBy" ma:web="7851d254-ce09-43b6-8d90-072588e7901c">
      <xsd:complexType>
        <xsd:complexContent>
          <xsd:extension base="dms:MultiChoiceLookup">
            <xsd:sequence>
              <xsd:element name="Value" type="dms:Lookup" maxOccurs="unbounded" minOccurs="0" nillable="true"/>
            </xsd:sequence>
          </xsd:extension>
        </xsd:complexContent>
      </xsd:complexType>
    </xsd:element>
    <xsd:element name="LastPreviewTimeLookup" ma:index="58" nillable="true" ma:displayName="Last Previewed Date" ma:default="" ma:list="{AD356C7F-0981-4C41-B229-50D503AAD5E8}" ma:internalName="LastPreviewTimeLookup" ma:readOnly="true" ma:showField="LastPreviewTime" ma:web="7851d254-ce09-43b6-8d90-072588e7901c">
      <xsd:complexType>
        <xsd:complexContent>
          <xsd:extension base="dms:MultiChoiceLookup">
            <xsd:sequence>
              <xsd:element name="Value" type="dms:Lookup" maxOccurs="unbounded" minOccurs="0" nillable="true"/>
            </xsd:sequence>
          </xsd:extension>
        </xsd:complexContent>
      </xsd:complexType>
    </xsd:element>
    <xsd:element name="LastPreviewVersionLookup" ma:index="59" nillable="true" ma:displayName="Last Previewed Version" ma:default="" ma:list="{AD356C7F-0981-4C41-B229-50D503AAD5E8}" ma:internalName="LastPreviewVersionLookup" ma:readOnly="true" ma:showField="LastPreviewVersion" ma:web="7851d254-ce09-43b6-8d90-072588e7901c">
      <xsd:complexType>
        <xsd:complexContent>
          <xsd:extension base="dms:MultiChoiceLookup">
            <xsd:sequence>
              <xsd:element name="Value" type="dms:Lookup" maxOccurs="unbounded" minOccurs="0" nillable="true"/>
            </xsd:sequence>
          </xsd:extension>
        </xsd:complexContent>
      </xsd:complexType>
    </xsd:element>
    <xsd:element name="LastPublishErrorLookup" ma:index="60" nillable="true" ma:displayName="Last Publish Attempt Error" ma:default="" ma:list="{AD356C7F-0981-4C41-B229-50D503AAD5E8}" ma:internalName="LastPublishErrorLookup" ma:readOnly="true" ma:showField="LastPublishError" ma:web="7851d254-ce09-43b6-8d90-072588e7901c">
      <xsd:complexType>
        <xsd:complexContent>
          <xsd:extension base="dms:MultiChoiceLookup">
            <xsd:sequence>
              <xsd:element name="Value" type="dms:Lookup" maxOccurs="unbounded" minOccurs="0" nillable="true"/>
            </xsd:sequence>
          </xsd:extension>
        </xsd:complexContent>
      </xsd:complexType>
    </xsd:element>
    <xsd:element name="LastPublishResultLookup" ma:index="61" nillable="true" ma:displayName="Last Publish Attempt Result" ma:default="" ma:list="{AD356C7F-0981-4C41-B229-50D503AAD5E8}" ma:internalName="LastPublishResultLookup" ma:readOnly="true" ma:showField="LastPublishResult" ma:web="7851d254-ce09-43b6-8d90-072588e7901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2" nillable="true" ma:displayName="Last Publish Attempted On" ma:default="" ma:list="{AD356C7F-0981-4C41-B229-50D503AAD5E8}" ma:internalName="LastPublishAttemptDateLookup" ma:readOnly="true" ma:showField="LastPublishAttemptDate" ma:web="7851d254-ce09-43b6-8d90-072588e7901c">
      <xsd:complexType>
        <xsd:complexContent>
          <xsd:extension base="dms:MultiChoiceLookup">
            <xsd:sequence>
              <xsd:element name="Value" type="dms:Lookup" maxOccurs="unbounded" minOccurs="0" nillable="true"/>
            </xsd:sequence>
          </xsd:extension>
        </xsd:complexContent>
      </xsd:complexType>
    </xsd:element>
    <xsd:element name="LastPublishedByLookup" ma:index="63" nillable="true" ma:displayName="Last Published By" ma:default="" ma:list="{AD356C7F-0981-4C41-B229-50D503AAD5E8}" ma:internalName="LastPublishedByLookup" ma:readOnly="true" ma:showField="LastPublishedBy" ma:web="7851d254-ce09-43b6-8d90-072588e7901c">
      <xsd:complexType>
        <xsd:complexContent>
          <xsd:extension base="dms:MultiChoiceLookup">
            <xsd:sequence>
              <xsd:element name="Value" type="dms:Lookup" maxOccurs="unbounded" minOccurs="0" nillable="true"/>
            </xsd:sequence>
          </xsd:extension>
        </xsd:complexContent>
      </xsd:complexType>
    </xsd:element>
    <xsd:element name="LastPublishTimeLookup" ma:index="64" nillable="true" ma:displayName="Last Published Date" ma:default="" ma:list="{AD356C7F-0981-4C41-B229-50D503AAD5E8}" ma:internalName="LastPublishTimeLookup" ma:readOnly="true" ma:showField="LastPublishTime" ma:web="7851d254-ce09-43b6-8d90-072588e7901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5" nillable="true" ma:displayName="Last Published Version" ma:default="" ma:list="{AD356C7F-0981-4C41-B229-50D503AAD5E8}" ma:internalName="LastPublishVersionLookup" ma:readOnly="true" ma:showField="LastPublishVersion" ma:web="7851d254-ce09-43b6-8d90-072588e7901c">
      <xsd:complexType>
        <xsd:complexContent>
          <xsd:extension base="dms:MultiChoiceLookup">
            <xsd:sequence>
              <xsd:element name="Value" type="dms:Lookup" maxOccurs="unbounded" minOccurs="0" nillable="true"/>
            </xsd:sequence>
          </xsd:extension>
        </xsd:complexContent>
      </xsd:complexType>
    </xsd:element>
    <xsd:element name="TPLaunchHelpLinkType" ma:index="66"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7" nillable="true" ma:displayName="Legacy Data" ma:default="" ma:internalName="LegacyData" ma:readOnly="false">
      <xsd:simpleType>
        <xsd:restriction base="dms:Note"/>
      </xsd:simpleType>
    </xsd:element>
    <xsd:element name="TPLaunchHelpLink" ma:index="68" nillable="true" ma:displayName="Link to Launch Help Topic" ma:default="" ma:internalName="TPLaunchHelpLink">
      <xsd:simpleType>
        <xsd:restriction base="dms:Text"/>
      </xsd:simpleType>
    </xsd:element>
    <xsd:element name="LocComments" ma:index="69" nillable="true" ma:displayName="Loc Approval Comments" ma:default="" ma:internalName="LocComments" ma:readOnly="false">
      <xsd:simpleType>
        <xsd:restriction base="dms:Note"/>
      </xsd:simpleType>
    </xsd:element>
    <xsd:element name="LocLastLocAttemptVersionLookup" ma:index="70" nillable="true" ma:displayName="Loc Last Loc Attempt Version" ma:default="" ma:list="{17F96094-CC23-4712-BE97-DE1DD51648A2}" ma:internalName="LocLastLocAttemptVersionLookup" ma:readOnly="false" ma:showField="LastLocAttemptVersion" ma:web="7851d254-ce09-43b6-8d90-072588e7901c">
      <xsd:simpleType>
        <xsd:restriction base="dms:Lookup"/>
      </xsd:simpleType>
    </xsd:element>
    <xsd:element name="LocLastLocAttemptVersionTypeLookup" ma:index="71" nillable="true" ma:displayName="Loc Last Loc Attempt Version Type" ma:default="" ma:list="{17F96094-CC23-4712-BE97-DE1DD51648A2}" ma:internalName="LocLastLocAttemptVersionTypeLookup" ma:readOnly="true" ma:showField="LastLocAttemptVersionType" ma:web="7851d254-ce09-43b6-8d90-072588e7901c">
      <xsd:simpleType>
        <xsd:restriction base="dms:Lookup"/>
      </xsd:simpleType>
    </xsd:element>
    <xsd:element name="LocManualTestRequired" ma:index="72" nillable="true" ma:displayName="Loc Manual Test Required" ma:default="" ma:internalName="LocManualTestRequired" ma:readOnly="false">
      <xsd:simpleType>
        <xsd:restriction base="dms:Boolean"/>
      </xsd:simpleType>
    </xsd:element>
    <xsd:element name="LocMarketGroupTiers2" ma:index="73" nillable="true" ma:displayName="Loc Market Group Tiers" ma:internalName="LocMarketGroupTiers2" ma:readOnly="false">
      <xsd:simpleType>
        <xsd:restriction base="dms:Unknown"/>
      </xsd:simpleType>
    </xsd:element>
    <xsd:element name="LocNewPublishedVersionLookup" ma:index="74" nillable="true" ma:displayName="Loc New Published Version Lookup" ma:default="" ma:list="{17F96094-CC23-4712-BE97-DE1DD51648A2}" ma:internalName="LocNewPublishedVersionLookup" ma:readOnly="true" ma:showField="NewPublishedVersion" ma:web="7851d254-ce09-43b6-8d90-072588e7901c">
      <xsd:simpleType>
        <xsd:restriction base="dms:Lookup"/>
      </xsd:simpleType>
    </xsd:element>
    <xsd:element name="LocOverallHandbackStatusLookup" ma:index="75" nillable="true" ma:displayName="Loc Overall Handback Status" ma:default="" ma:list="{17F96094-CC23-4712-BE97-DE1DD51648A2}" ma:internalName="LocOverallHandbackStatusLookup" ma:readOnly="true" ma:showField="OverallHandbackStatus" ma:web="7851d254-ce09-43b6-8d90-072588e7901c">
      <xsd:simpleType>
        <xsd:restriction base="dms:Lookup"/>
      </xsd:simpleType>
    </xsd:element>
    <xsd:element name="LocOverallLocStatusLookup" ma:index="76" nillable="true" ma:displayName="Loc Overall Localize Status" ma:default="" ma:list="{17F96094-CC23-4712-BE97-DE1DD51648A2}" ma:internalName="LocOverallLocStatusLookup" ma:readOnly="true" ma:showField="OverallLocStatus" ma:web="7851d254-ce09-43b6-8d90-072588e7901c">
      <xsd:simpleType>
        <xsd:restriction base="dms:Lookup"/>
      </xsd:simpleType>
    </xsd:element>
    <xsd:element name="LocOverallPreviewStatusLookup" ma:index="77" nillable="true" ma:displayName="Loc Overall Preview Status" ma:default="" ma:list="{17F96094-CC23-4712-BE97-DE1DD51648A2}" ma:internalName="LocOverallPreviewStatusLookup" ma:readOnly="true" ma:showField="OverallPreviewStatus" ma:web="7851d254-ce09-43b6-8d90-072588e7901c">
      <xsd:simpleType>
        <xsd:restriction base="dms:Lookup"/>
      </xsd:simpleType>
    </xsd:element>
    <xsd:element name="LocOverallPublishStatusLookup" ma:index="78" nillable="true" ma:displayName="Loc Overall Publish Status" ma:default="" ma:list="{17F96094-CC23-4712-BE97-DE1DD51648A2}" ma:internalName="LocOverallPublishStatusLookup" ma:readOnly="true" ma:showField="OverallPublishStatus" ma:web="7851d254-ce09-43b6-8d90-072588e7901c">
      <xsd:simpleType>
        <xsd:restriction base="dms:Lookup"/>
      </xsd:simpleType>
    </xsd:element>
    <xsd:element name="IntlLocPriority" ma:index="79" nillable="true" ma:displayName="Loc Priority" ma:default="" ma:internalName="IntlLocPriority" ma:readOnly="false">
      <xsd:simpleType>
        <xsd:restriction base="dms:Unknown"/>
      </xsd:simpleType>
    </xsd:element>
    <xsd:element name="LocProcessedForHandoffsLookup" ma:index="80" nillable="true" ma:displayName="Loc Processed For Handoffs" ma:default="" ma:list="{17F96094-CC23-4712-BE97-DE1DD51648A2}" ma:internalName="LocProcessedForHandoffsLookup" ma:readOnly="true" ma:showField="ProcessedForHandoffs" ma:web="7851d254-ce09-43b6-8d90-072588e7901c">
      <xsd:simpleType>
        <xsd:restriction base="dms:Lookup"/>
      </xsd:simpleType>
    </xsd:element>
    <xsd:element name="LocProcessedForMarketsLookup" ma:index="81" nillable="true" ma:displayName="Loc Processed For Markets" ma:default="" ma:list="{17F96094-CC23-4712-BE97-DE1DD51648A2}" ma:internalName="LocProcessedForMarketsLookup" ma:readOnly="true" ma:showField="ProcessedForMarkets" ma:web="7851d254-ce09-43b6-8d90-072588e7901c">
      <xsd:simpleType>
        <xsd:restriction base="dms:Lookup"/>
      </xsd:simpleType>
    </xsd:element>
    <xsd:element name="LocPublishedDependentAssetsLookup" ma:index="82" nillable="true" ma:displayName="Loc Published Dependent Assets" ma:default="" ma:list="{17F96094-CC23-4712-BE97-DE1DD51648A2}" ma:internalName="LocPublishedDependentAssetsLookup" ma:readOnly="true" ma:showField="PublishedDependentAssets" ma:web="7851d254-ce09-43b6-8d90-072588e7901c">
      <xsd:simpleType>
        <xsd:restriction base="dms:Lookup"/>
      </xsd:simpleType>
    </xsd:element>
    <xsd:element name="LocPublishedLinkedAssetsLookup" ma:index="83" nillable="true" ma:displayName="Loc Published Linked Assets" ma:default="" ma:list="{17F96094-CC23-4712-BE97-DE1DD51648A2}" ma:internalName="LocPublishedLinkedAssetsLookup" ma:readOnly="true" ma:showField="PublishedLinkedAssets" ma:web="7851d254-ce09-43b6-8d90-072588e7901c">
      <xsd:simpleType>
        <xsd:restriction base="dms:Lookup"/>
      </xsd:simpleType>
    </xsd:element>
    <xsd:element name="LocRecommendedHandoff" ma:index="84" nillable="true" ma:displayName="Loc Recommended Handoff" ma:default="" ma:indexed="true" ma:internalName="LocRecommendedHandoff" ma:readOnly="false">
      <xsd:simpleType>
        <xsd:restriction base="dms:Text"/>
      </xsd:simpleType>
    </xsd:element>
    <xsd:element name="LocalizationTagsTaxHTField0" ma:index="86" nillable="true" ma:taxonomy="true" ma:internalName="LocalizationTagsTaxHTField0" ma:taxonomyFieldName="LocalizationTags" ma:displayName="Localization Tags" ma:readOnly="false" ma:default="" ma:fieldId="{b1ddce1b-f703-4c9f-819c-e88ccecfe8e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7" nillable="true" ma:displayName="Machine Translated" ma:default="" ma:internalName="MachineTranslated" ma:readOnly="false">
      <xsd:simpleType>
        <xsd:restriction base="dms:Boolean"/>
      </xsd:simpleType>
    </xsd:element>
    <xsd:element name="Manager" ma:index="88" nillable="true" ma:displayName="Manager" ma:hidden="true" ma:internalName="Manager" ma:readOnly="false">
      <xsd:simpleType>
        <xsd:restriction base="dms:Text"/>
      </xsd:simpleType>
    </xsd:element>
    <xsd:element name="Markets" ma:index="89" nillable="true" ma:displayName="Markets" ma:default="" ma:description="Leave blank to show in all markets" ma:list="{C164E808-44FA-4F5F-91C3-AF5B09309907}" ma:internalName="Markets" ma:readOnly="false" ma:showField="MarketName" ma:web="7851d254-ce09-43b6-8d90-072588e7901c">
      <xsd:complexType>
        <xsd:complexContent>
          <xsd:extension base="dms:MultiChoiceLookup">
            <xsd:sequence>
              <xsd:element name="Value" type="dms:Lookup" maxOccurs="unbounded" minOccurs="0" nillable="true"/>
            </xsd:sequence>
          </xsd:extension>
        </xsd:complexContent>
      </xsd:complexType>
    </xsd:element>
    <xsd:element name="Milestone" ma:index="90" nillable="true" ma:displayName="Milestone" ma:default="" ma:internalName="Milestone" ma:readOnly="false">
      <xsd:simpleType>
        <xsd:restriction base="dms:Unknown"/>
      </xsd:simpleType>
    </xsd:element>
    <xsd:element name="TPNamespace" ma:index="93" nillable="true" ma:displayName="Namespace" ma:default="" ma:internalName="TPNamespace">
      <xsd:simpleType>
        <xsd:restriction base="dms:Text"/>
      </xsd:simpleType>
    </xsd:element>
    <xsd:element name="NumericId" ma:index="94" nillable="true" ma:displayName="Numeric ID" ma:default="" ma:indexed="true" ma:internalName="NumericId" ma:readOnly="false">
      <xsd:simpleType>
        <xsd:restriction base="dms:Number"/>
      </xsd:simpleType>
    </xsd:element>
    <xsd:element name="NumOfRatingsLookup" ma:index="95" nillable="true" ma:displayName="NumOfRatings" ma:default="" ma:list="{AD356C7F-0981-4C41-B229-50D503AAD5E8}" ma:internalName="NumOfRatingsLookup" ma:readOnly="true" ma:showField="NumOfRatings" ma:web="7851d254-ce09-43b6-8d90-072588e7901c">
      <xsd:complexType>
        <xsd:complexContent>
          <xsd:extension base="dms:MultiChoiceLookup">
            <xsd:sequence>
              <xsd:element name="Value" type="dms:Lookup" maxOccurs="unbounded" minOccurs="0" nillable="true"/>
            </xsd:sequence>
          </xsd:extension>
        </xsd:complexContent>
      </xsd:complexType>
    </xsd:element>
    <xsd:element name="OOCacheId" ma:index="96" nillable="true" ma:displayName="OOCacheId" ma:internalName="OOCacheId" ma:readOnly="false">
      <xsd:simpleType>
        <xsd:restriction base="dms:Text"/>
      </xsd:simpleType>
    </xsd:element>
    <xsd:element name="OpenTemplate" ma:index="97" nillable="true" ma:displayName="Open Template" ma:default="true" ma:internalName="OpenTemplate">
      <xsd:simpleType>
        <xsd:restriction base="dms:Boolean"/>
      </xsd:simpleType>
    </xsd:element>
    <xsd:element name="OriginAsset" ma:index="98" nillable="true" ma:displayName="Origin Asset" ma:default="" ma:internalName="OriginAsset" ma:readOnly="false">
      <xsd:simpleType>
        <xsd:restriction base="dms:Text"/>
      </xsd:simpleType>
    </xsd:element>
    <xsd:element name="OriginalRelease" ma:index="99"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0" nillable="true" ma:displayName="Original Source Market Group" ma:default="" ma:internalName="OriginalSourceMarket" ma:readOnly="false">
      <xsd:simpleType>
        <xsd:restriction base="dms:Text"/>
      </xsd:simpleType>
    </xsd:element>
    <xsd:element name="OutputCachingOn" ma:index="101" nillable="true" ma:displayName="Output Caching" ma:default="true" ma:hidden="true" ma:internalName="OutputCachingOn" ma:readOnly="false">
      <xsd:simpleType>
        <xsd:restriction base="dms:Boolean"/>
      </xsd:simpleType>
    </xsd:element>
    <xsd:element name="ParentAssetId" ma:index="102" nillable="true" ma:displayName="Parent Asset Id" ma:default="" ma:internalName="ParentAssetId" ma:readOnly="false">
      <xsd:simpleType>
        <xsd:restriction base="dms:Text"/>
      </xsd:simpleType>
    </xsd:element>
    <xsd:element name="PlannedPubDate" ma:index="103" nillable="true" ma:displayName="Planned Publish Date" ma:default="" ma:indexed="true" ma:internalName="PlannedPubDate" ma:readOnly="false">
      <xsd:simpleType>
        <xsd:restriction base="dms:DateTime"/>
      </xsd:simpleType>
    </xsd:element>
    <xsd:element name="PolicheckWords" ma:index="104" nillable="true" ma:displayName="Policheck Words" ma:default="" ma:internalName="PolicheckWords" ma:readOnly="false">
      <xsd:simpleType>
        <xsd:restriction base="dms:Text"/>
      </xsd:simpleType>
    </xsd:element>
    <xsd:element name="BusinessGroup" ma:index="105" nillable="true" ma:displayName="Product Division Owner" ma:default="" ma:internalName="BusinessGroup" ma:readOnly="false">
      <xsd:simpleType>
        <xsd:restriction base="dms:Unknown"/>
      </xsd:simpleType>
    </xsd:element>
    <xsd:element name="UAProjectedTotalWords" ma:index="106" nillable="true" ma:displayName="Projected Word Count" ma:default="" ma:internalName="UAProjectedTotalWords" ma:readOnly="false">
      <xsd:simpleType>
        <xsd:restriction base="dms:Unknown"/>
      </xsd:simpleType>
    </xsd:element>
    <xsd:element name="Provider" ma:index="107" nillable="true" ma:displayName="Provider" ma:default="" ma:internalName="Provider" ma:readOnly="false">
      <xsd:simpleType>
        <xsd:restriction base="dms:Unknown"/>
      </xsd:simpleType>
    </xsd:element>
    <xsd:element name="Providers" ma:index="108" nillable="true" ma:displayName="Providers" ma:default="" ma:internalName="Providers">
      <xsd:simpleType>
        <xsd:restriction base="dms:Unknown"/>
      </xsd:simpleType>
    </xsd:element>
    <xsd:element name="PublishStatusLookup" ma:index="109" nillable="true" ma:displayName="Publish Status" ma:default="" ma:list="{AD356C7F-0981-4C41-B229-50D503AAD5E8}" ma:internalName="PublishStatusLookup" ma:readOnly="false" ma:showField="PublishStatus" ma:web="7851d254-ce09-43b6-8d90-072588e7901c">
      <xsd:complexType>
        <xsd:complexContent>
          <xsd:extension base="dms:MultiChoiceLookup">
            <xsd:sequence>
              <xsd:element name="Value" type="dms:Lookup" maxOccurs="unbounded" minOccurs="0" nillable="true"/>
            </xsd:sequence>
          </xsd:extension>
        </xsd:complexContent>
      </xsd:complexType>
    </xsd:element>
    <xsd:element name="PublishTargets" ma:index="110" nillable="true" ma:displayName="Publish Target" ma:default="OfficeOnlineVNext" ma:internalName="PublishTargets" ma:readOnly="false">
      <xsd:simpleType>
        <xsd:restriction base="dms:Unknown"/>
      </xsd:simpleType>
    </xsd:element>
    <xsd:element name="RecommendationsModifier" ma:index="111" nillable="true" ma:displayName="Recommendations Modifier" ma:default="" ma:internalName="RecommendationsModifier" ma:readOnly="false">
      <xsd:simpleType>
        <xsd:restriction base="dms:Number"/>
      </xsd:simpleType>
    </xsd:element>
    <xsd:element name="ArtSampleDocs" ma:index="112" nillable="true" ma:displayName="Sample Docs" ma:default="" ma:hidden="true" ma:internalName="ArtSampleDocs" ma:readOnly="false">
      <xsd:simpleType>
        <xsd:restriction base="dms:Text"/>
      </xsd:simpleType>
    </xsd:element>
    <xsd:element name="ScenarioTagsTaxHTField0" ma:index="114" nillable="true" ma:taxonomy="true" ma:internalName="ScenarioTagsTaxHTField0" ma:taxonomyFieldName="ScenarioTags" ma:displayName="Scenarios" ma:readOnly="false" ma:default="" ma:fieldId="{3f195d06-aec0-4d35-9b7e-8061da1a1386}"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6"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7" nillable="true" ma:displayName="Source Title" ma:default="" ma:indexed="true" ma:internalName="SourceTitle" ma:readOnly="false">
      <xsd:simpleType>
        <xsd:restriction base="dms:Text"/>
      </xsd:simpleType>
    </xsd:element>
    <xsd:element name="CSXSubmissionDate" ma:index="118" nillable="true" ma:displayName="Submission Date" ma:default="" ma:internalName="CSXSubmissionDate" ma:readOnly="false">
      <xsd:simpleType>
        <xsd:restriction base="dms:DateTime"/>
      </xsd:simpleType>
    </xsd:element>
    <xsd:element name="SubmitterId" ma:index="119" nillable="true" ma:displayName="Submitter ID" ma:default="" ma:internalName="SubmitterId" ma:readOnly="false">
      <xsd:simpleType>
        <xsd:restriction base="dms:Text"/>
      </xsd:simpleType>
    </xsd:element>
    <xsd:element name="TaxCatchAll" ma:index="120" nillable="true" ma:displayName="Taxonomy Catch All Column" ma:hidden="true" ma:list="{73ff1703-6c3c-47c1-ae53-2bc507bafe3b}" ma:internalName="TaxCatchAll" ma:showField="CatchAllData" ma:web="7851d254-ce09-43b6-8d90-072588e7901c">
      <xsd:complexType>
        <xsd:complexContent>
          <xsd:extension base="dms:MultiChoiceLookup">
            <xsd:sequence>
              <xsd:element name="Value" type="dms:Lookup" maxOccurs="unbounded" minOccurs="0" nillable="true"/>
            </xsd:sequence>
          </xsd:extension>
        </xsd:complexContent>
      </xsd:complexType>
    </xsd:element>
    <xsd:element name="TaxCatchAllLabel" ma:index="121" nillable="true" ma:displayName="Taxonomy Catch All Column1" ma:hidden="true" ma:list="{73ff1703-6c3c-47c1-ae53-2bc507bafe3b}" ma:internalName="TaxCatchAllLabel" ma:readOnly="true" ma:showField="CatchAllDataLabel" ma:web="7851d254-ce09-43b6-8d90-072588e7901c">
      <xsd:complexType>
        <xsd:complexContent>
          <xsd:extension base="dms:MultiChoiceLookup">
            <xsd:sequence>
              <xsd:element name="Value" type="dms:Lookup" maxOccurs="unbounded" minOccurs="0" nillable="true"/>
            </xsd:sequence>
          </xsd:extension>
        </xsd:complexContent>
      </xsd:complexType>
    </xsd:element>
    <xsd:element name="TemplateStatus" ma:index="122" nillable="true" ma:displayName="Template Status" ma:default="" ma:internalName="TemplateStatus">
      <xsd:simpleType>
        <xsd:restriction base="dms:Unknown"/>
      </xsd:simpleType>
    </xsd:element>
    <xsd:element name="TemplateTemplateType" ma:index="123" nillable="true" ma:displayName="Template Type" ma:default="" ma:internalName="TemplateTemplateType">
      <xsd:simpleType>
        <xsd:restriction base="dms:Unknown"/>
      </xsd:simpleType>
    </xsd:element>
    <xsd:element name="ThumbnailAssetId" ma:index="124" nillable="true" ma:displayName="Thumbnail Image Asset" ma:default="" ma:internalName="ThumbnailAssetId" ma:readOnly="false">
      <xsd:simpleType>
        <xsd:restriction base="dms:Text"/>
      </xsd:simpleType>
    </xsd:element>
    <xsd:element name="TimesCloned" ma:index="125" nillable="true" ma:displayName="Times Cloned" ma:default="" ma:internalName="TimesCloned" ma:readOnly="false">
      <xsd:simpleType>
        <xsd:restriction base="dms:Number"/>
      </xsd:simpleType>
    </xsd:element>
    <xsd:element name="TrustLevel" ma:index="127" nillable="true" ma:displayName="Trust Level" ma:default="1 Microsoft Managed Content" ma:internalName="TrustLevel" ma:readOnly="false">
      <xsd:simpleType>
        <xsd:restriction base="dms:Unknown"/>
      </xsd:simpleType>
    </xsd:element>
    <xsd:element name="UALocComments" ma:index="128" nillable="true" ma:displayName="UA Loc Comments" ma:default="" ma:internalName="UALocComments" ma:readOnly="false">
      <xsd:simpleType>
        <xsd:restriction base="dms:Note"/>
      </xsd:simpleType>
    </xsd:element>
    <xsd:element name="UALocRecommendation" ma:index="129"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0" nillable="true" ma:displayName="UA Notes" ma:default="" ma:internalName="UANotes" ma:readOnly="false">
      <xsd:simpleType>
        <xsd:restriction base="dms:Note"/>
      </xsd:simpleType>
    </xsd:element>
    <xsd:element name="TPAppVersion" ma:index="131" nillable="true" ma:displayName="Version" ma:default="" ma:internalName="TPAppVersion">
      <xsd:simpleType>
        <xsd:restriction base="dms:Text"/>
      </xsd:simpleType>
    </xsd:element>
    <xsd:element name="VoteCount" ma:index="132"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1" ma:displayName="Content Type"/>
        <xsd:element ref="dc:title" minOccurs="0" maxOccurs="1" ma:index="126"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A4EC5D8-598F-476B-AD5A-8A674D92A2E3}">
  <ds:schemaRefs>
    <ds:schemaRef ds:uri="http://www.w3.org/XML/1998/namespace"/>
    <ds:schemaRef ds:uri="http://purl.org/dc/elements/1.1/"/>
    <ds:schemaRef ds:uri="http://schemas.microsoft.com/office/infopath/2007/PartnerControls"/>
    <ds:schemaRef ds:uri="http://purl.org/dc/terms/"/>
    <ds:schemaRef ds:uri="http://schemas.microsoft.com/office/2006/documentManagement/types"/>
    <ds:schemaRef ds:uri="http://purl.org/dc/dcmitype/"/>
    <ds:schemaRef ds:uri="http://schemas.openxmlformats.org/package/2006/metadata/core-properties"/>
    <ds:schemaRef ds:uri="7851d254-ce09-43b6-8d90-072588e7901c"/>
    <ds:schemaRef ds:uri="http://schemas.microsoft.com/office/2006/metadata/properties"/>
  </ds:schemaRefs>
</ds:datastoreItem>
</file>

<file path=customXml/itemProps2.xml><?xml version="1.0" encoding="utf-8"?>
<ds:datastoreItem xmlns:ds="http://schemas.openxmlformats.org/officeDocument/2006/customXml" ds:itemID="{4AEBF439-461C-4DB2-89BE-79A59EC7F6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51d254-ce09-43b6-8d90-072588e790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D267936-D6B8-445C-B3C1-6EBD39F58C5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tf10385269</Template>
  <TotalTime>731</TotalTime>
  <Words>2429</Words>
  <Application>Microsoft Office PowerPoint</Application>
  <PresentationFormat>Presentazione su schermo (4:3)</PresentationFormat>
  <Paragraphs>284</Paragraphs>
  <Slides>58</Slides>
  <Notes>3</Notes>
  <HiddenSlides>0</HiddenSlides>
  <MMClips>0</MMClips>
  <ScaleCrop>false</ScaleCrop>
  <HeadingPairs>
    <vt:vector size="4" baseType="variant">
      <vt:variant>
        <vt:lpstr>Tema</vt:lpstr>
      </vt:variant>
      <vt:variant>
        <vt:i4>1</vt:i4>
      </vt:variant>
      <vt:variant>
        <vt:lpstr>Titoli diapositive</vt:lpstr>
      </vt:variant>
      <vt:variant>
        <vt:i4>58</vt:i4>
      </vt:variant>
    </vt:vector>
  </HeadingPairs>
  <TitlesOfParts>
    <vt:vector size="59" baseType="lpstr">
      <vt:lpstr>tf10385269</vt:lpstr>
      <vt:lpstr>Corso di formazione “Docenti di sostegno….si diventa”</vt:lpstr>
      <vt:lpstr>PROGETTARE L’INCLUSIONE:</vt:lpstr>
      <vt:lpstr>Bisogno Educativo Speciale</vt:lpstr>
      <vt:lpstr>Diapositiva 4</vt:lpstr>
      <vt:lpstr>Diapositiva 5</vt:lpstr>
      <vt:lpstr>Diapositiva 6</vt:lpstr>
      <vt:lpstr>LA NORMATIVA PROVINCIALE</vt:lpstr>
      <vt:lpstr>CHE COSA SONO</vt:lpstr>
      <vt:lpstr>A COSA SERVONO</vt:lpstr>
      <vt:lpstr>Diapositiva 10</vt:lpstr>
      <vt:lpstr>Diapositiva 11</vt:lpstr>
      <vt:lpstr>Diapositiva 12</vt:lpstr>
      <vt:lpstr>Diapositiva 13</vt:lpstr>
      <vt:lpstr>Diapositiva 14</vt:lpstr>
      <vt:lpstr>Diapositiva 15</vt:lpstr>
      <vt:lpstr>LA DOCUMENTAZIONE CLINICA</vt:lpstr>
      <vt:lpstr>Certificazione scolastica</vt:lpstr>
      <vt:lpstr>Perché  è importante conoscerli?</vt:lpstr>
      <vt:lpstr>…ma ATTENZIONE</vt:lpstr>
      <vt:lpstr>Diapositiva 20</vt:lpstr>
      <vt:lpstr>DESCRIZIONE FUNZIONALE SECONDO LA SCALA C‐GAS  </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lpstr>Diapositiva 42</vt:lpstr>
      <vt:lpstr>Diapositiva 43</vt:lpstr>
      <vt:lpstr>Diapositiva 44</vt:lpstr>
      <vt:lpstr>Diapositiva 45</vt:lpstr>
      <vt:lpstr>Diapositiva 46</vt:lpstr>
      <vt:lpstr>Diapositiva 47</vt:lpstr>
      <vt:lpstr>Diapositiva 48</vt:lpstr>
      <vt:lpstr>Diapositiva 49</vt:lpstr>
      <vt:lpstr>PEI - PROGETTO DI VITA</vt:lpstr>
      <vt:lpstr>Possiamo tradurlo in…</vt:lpstr>
      <vt:lpstr>Il documento del PEI vero e proprio…</vt:lpstr>
      <vt:lpstr>Diapositiva 53</vt:lpstr>
      <vt:lpstr>Diapositiva 54</vt:lpstr>
      <vt:lpstr>Diapositiva 55</vt:lpstr>
      <vt:lpstr>FINALITÀ DELLO SPORTELLO</vt:lpstr>
      <vt:lpstr>TEMATICHE OGGETTO DELLA CONSULENZA</vt:lpstr>
      <vt:lpstr>Diapositiva 58</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PROGETTARE L’INCLUSIONE:</dc:title>
  <dc:creator>Proprietario</dc:creator>
  <cp:lastModifiedBy>Proprietario</cp:lastModifiedBy>
  <cp:revision>103</cp:revision>
  <dcterms:created xsi:type="dcterms:W3CDTF">2016-12-18T22:27:14Z</dcterms:created>
  <dcterms:modified xsi:type="dcterms:W3CDTF">2017-01-23T10:39:38Z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0x010100FB888328A8731147A9E2416CA6C7A65B0400DC6FA6ECFB23F54F9F45EE586A6D0A65</vt:lpwstr>
  </property>
  <property fmtid="{D5CDD505-2E9C-101B-9397-08002B2CF9AE}" pid="3" name="Applications">
    <vt:lpwstr>65;#PowerPoint 12;#419;#PowerPoint 14;#79;#Template 12</vt:lpwstr>
  </property>
</Properties>
</file>